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8" r:id="rId10"/>
    <p:sldId id="267" r:id="rId11"/>
    <p:sldId id="301" r:id="rId12"/>
    <p:sldId id="277" r:id="rId13"/>
    <p:sldId id="292" r:id="rId14"/>
    <p:sldId id="271" r:id="rId15"/>
    <p:sldId id="272" r:id="rId16"/>
    <p:sldId id="274" r:id="rId17"/>
    <p:sldId id="273" r:id="rId18"/>
    <p:sldId id="275" r:id="rId19"/>
    <p:sldId id="276" r:id="rId20"/>
    <p:sldId id="300" r:id="rId21"/>
    <p:sldId id="278" r:id="rId22"/>
    <p:sldId id="299" r:id="rId23"/>
    <p:sldId id="294" r:id="rId24"/>
    <p:sldId id="297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66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42FC7-7A0C-4B30-A184-EADC703151B7}" v="1351" dt="2018-11-14T14:40:18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1" autoAdjust="0"/>
    <p:restoredTop sz="84746" autoAdjust="0"/>
  </p:normalViewPr>
  <p:slideViewPr>
    <p:cSldViewPr snapToGrid="0">
      <p:cViewPr varScale="1">
        <p:scale>
          <a:sx n="80" d="100"/>
          <a:sy n="80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 Huang" userId="d4f2979786c76c14" providerId="LiveId" clId="{89642FC7-7A0C-4B30-A184-EADC703151B7}"/>
    <pc:docChg chg="undo custSel addSld delSld modSld sldOrd">
      <pc:chgData name="Hua Huang" userId="d4f2979786c76c14" providerId="LiveId" clId="{89642FC7-7A0C-4B30-A184-EADC703151B7}" dt="2018-11-14T14:40:18.557" v="15710"/>
      <pc:docMkLst>
        <pc:docMk/>
      </pc:docMkLst>
      <pc:sldChg chg="addSp modSp modAnim modNotesTx">
        <pc:chgData name="Hua Huang" userId="d4f2979786c76c14" providerId="LiveId" clId="{89642FC7-7A0C-4B30-A184-EADC703151B7}" dt="2018-11-10T20:08:30.044" v="12782" actId="20577"/>
        <pc:sldMkLst>
          <pc:docMk/>
          <pc:sldMk cId="3120751066" sldId="258"/>
        </pc:sldMkLst>
        <pc:spChg chg="mod">
          <ac:chgData name="Hua Huang" userId="d4f2979786c76c14" providerId="LiveId" clId="{89642FC7-7A0C-4B30-A184-EADC703151B7}" dt="2018-11-07T14:58:29.309" v="6561" actId="20577"/>
          <ac:spMkLst>
            <pc:docMk/>
            <pc:sldMk cId="3120751066" sldId="258"/>
            <ac:spMk id="4" creationId="{F11458F6-82DA-4D65-8EC5-0D40EBE91B46}"/>
          </ac:spMkLst>
        </pc:spChg>
        <pc:spChg chg="mod">
          <ac:chgData name="Hua Huang" userId="d4f2979786c76c14" providerId="LiveId" clId="{89642FC7-7A0C-4B30-A184-EADC703151B7}" dt="2018-11-06T00:56:38.376" v="1" actId="164"/>
          <ac:spMkLst>
            <pc:docMk/>
            <pc:sldMk cId="3120751066" sldId="258"/>
            <ac:spMk id="7" creationId="{B8BEBB19-72D6-41E7-9332-E0F69F7DF9EB}"/>
          </ac:spMkLst>
        </pc:spChg>
        <pc:spChg chg="mod">
          <ac:chgData name="Hua Huang" userId="d4f2979786c76c14" providerId="LiveId" clId="{89642FC7-7A0C-4B30-A184-EADC703151B7}" dt="2018-11-06T00:56:38.376" v="1" actId="164"/>
          <ac:spMkLst>
            <pc:docMk/>
            <pc:sldMk cId="3120751066" sldId="258"/>
            <ac:spMk id="8" creationId="{E9128EB2-A1A4-4220-9A7B-ADC8AA4C231B}"/>
          </ac:spMkLst>
        </pc:spChg>
        <pc:spChg chg="add mod">
          <ac:chgData name="Hua Huang" userId="d4f2979786c76c14" providerId="LiveId" clId="{89642FC7-7A0C-4B30-A184-EADC703151B7}" dt="2018-11-06T01:05:22.777" v="109" actId="20577"/>
          <ac:spMkLst>
            <pc:docMk/>
            <pc:sldMk cId="3120751066" sldId="258"/>
            <ac:spMk id="19" creationId="{0118ED0F-5D46-41BF-8693-AF1DFC7237F8}"/>
          </ac:spMkLst>
        </pc:spChg>
        <pc:grpChg chg="add mod">
          <ac:chgData name="Hua Huang" userId="d4f2979786c76c14" providerId="LiveId" clId="{89642FC7-7A0C-4B30-A184-EADC703151B7}" dt="2018-11-06T01:03:58.835" v="51" actId="1076"/>
          <ac:grpSpMkLst>
            <pc:docMk/>
            <pc:sldMk cId="3120751066" sldId="258"/>
            <ac:grpSpMk id="18" creationId="{626E3899-80A6-4098-8374-68ADDE42F4A9}"/>
          </ac:grpSpMkLst>
        </pc:grpChg>
        <pc:picChg chg="mod">
          <ac:chgData name="Hua Huang" userId="d4f2979786c76c14" providerId="LiveId" clId="{89642FC7-7A0C-4B30-A184-EADC703151B7}" dt="2018-11-06T00:56:38.376" v="1" actId="164"/>
          <ac:picMkLst>
            <pc:docMk/>
            <pc:sldMk cId="3120751066" sldId="258"/>
            <ac:picMk id="6" creationId="{AEF2CD51-2ABC-46AF-82A5-737EA94D7688}"/>
          </ac:picMkLst>
        </pc:picChg>
        <pc:cxnChg chg="mod">
          <ac:chgData name="Hua Huang" userId="d4f2979786c76c14" providerId="LiveId" clId="{89642FC7-7A0C-4B30-A184-EADC703151B7}" dt="2018-11-06T00:56:38.376" v="1" actId="164"/>
          <ac:cxnSpMkLst>
            <pc:docMk/>
            <pc:sldMk cId="3120751066" sldId="258"/>
            <ac:cxnSpMk id="10" creationId="{84CABB0B-ED8A-4626-97B1-EF835AA7B218}"/>
          </ac:cxnSpMkLst>
        </pc:cxnChg>
        <pc:cxnChg chg="mod">
          <ac:chgData name="Hua Huang" userId="d4f2979786c76c14" providerId="LiveId" clId="{89642FC7-7A0C-4B30-A184-EADC703151B7}" dt="2018-11-06T00:56:38.376" v="1" actId="164"/>
          <ac:cxnSpMkLst>
            <pc:docMk/>
            <pc:sldMk cId="3120751066" sldId="258"/>
            <ac:cxnSpMk id="12" creationId="{96E2BF03-2D77-44C8-AF61-A9CE1F0A2793}"/>
          </ac:cxnSpMkLst>
        </pc:cxnChg>
      </pc:sldChg>
      <pc:sldChg chg="addSp delSp modSp add modAnim modNotesTx">
        <pc:chgData name="Hua Huang" userId="d4f2979786c76c14" providerId="LiveId" clId="{89642FC7-7A0C-4B30-A184-EADC703151B7}" dt="2018-11-14T02:26:13.917" v="15181" actId="20577"/>
        <pc:sldMkLst>
          <pc:docMk/>
          <pc:sldMk cId="3056818948" sldId="259"/>
        </pc:sldMkLst>
        <pc:spChg chg="add mod">
          <ac:chgData name="Hua Huang" userId="d4f2979786c76c14" providerId="LiveId" clId="{89642FC7-7A0C-4B30-A184-EADC703151B7}" dt="2018-11-06T01:09:40.577" v="197" actId="1076"/>
          <ac:spMkLst>
            <pc:docMk/>
            <pc:sldMk cId="3056818948" sldId="259"/>
            <ac:spMk id="2" creationId="{718D6DD9-C4DF-4BB9-9527-D9B834E46E69}"/>
          </ac:spMkLst>
        </pc:spChg>
        <pc:spChg chg="mod">
          <ac:chgData name="Hua Huang" userId="d4f2979786c76c14" providerId="LiveId" clId="{89642FC7-7A0C-4B30-A184-EADC703151B7}" dt="2018-11-06T01:02:56.371" v="49" actId="20577"/>
          <ac:spMkLst>
            <pc:docMk/>
            <pc:sldMk cId="3056818948" sldId="259"/>
            <ac:spMk id="4" creationId="{F11458F6-82DA-4D65-8EC5-0D40EBE91B46}"/>
          </ac:spMkLst>
        </pc:spChg>
        <pc:spChg chg="add mod">
          <ac:chgData name="Hua Huang" userId="d4f2979786c76c14" providerId="LiveId" clId="{89642FC7-7A0C-4B30-A184-EADC703151B7}" dt="2018-11-06T02:07:50.971" v="1134" actId="1582"/>
          <ac:spMkLst>
            <pc:docMk/>
            <pc:sldMk cId="3056818948" sldId="259"/>
            <ac:spMk id="13" creationId="{5A1A4871-B198-4F4E-9CC3-B86AC820B1C2}"/>
          </ac:spMkLst>
        </pc:spChg>
        <pc:spChg chg="add mod">
          <ac:chgData name="Hua Huang" userId="d4f2979786c76c14" providerId="LiveId" clId="{89642FC7-7A0C-4B30-A184-EADC703151B7}" dt="2018-11-06T02:08:29.287" v="1147" actId="207"/>
          <ac:spMkLst>
            <pc:docMk/>
            <pc:sldMk cId="3056818948" sldId="259"/>
            <ac:spMk id="14" creationId="{CEFB7B90-A5A1-4231-B193-8AE603F1A15C}"/>
          </ac:spMkLst>
        </pc:spChg>
        <pc:spChg chg="add mod">
          <ac:chgData name="Hua Huang" userId="d4f2979786c76c14" providerId="LiveId" clId="{89642FC7-7A0C-4B30-A184-EADC703151B7}" dt="2018-11-06T02:07:57.789" v="1136" actId="1076"/>
          <ac:spMkLst>
            <pc:docMk/>
            <pc:sldMk cId="3056818948" sldId="259"/>
            <ac:spMk id="16" creationId="{44B48099-3A96-4E6D-BB69-9B6717D5927B}"/>
          </ac:spMkLst>
        </pc:spChg>
        <pc:spChg chg="add del mod">
          <ac:chgData name="Hua Huang" userId="d4f2979786c76c14" providerId="LiveId" clId="{89642FC7-7A0C-4B30-A184-EADC703151B7}" dt="2018-11-06T02:12:26.939" v="1164" actId="478"/>
          <ac:spMkLst>
            <pc:docMk/>
            <pc:sldMk cId="3056818948" sldId="259"/>
            <ac:spMk id="17" creationId="{B366D714-1D4C-4DC9-9A54-F206600D8A98}"/>
          </ac:spMkLst>
        </pc:spChg>
        <pc:spChg chg="add mod">
          <ac:chgData name="Hua Huang" userId="d4f2979786c76c14" providerId="LiveId" clId="{89642FC7-7A0C-4B30-A184-EADC703151B7}" dt="2018-11-06T02:08:40.494" v="1151" actId="1076"/>
          <ac:spMkLst>
            <pc:docMk/>
            <pc:sldMk cId="3056818948" sldId="259"/>
            <ac:spMk id="19" creationId="{7E04D7D9-D56E-437B-B8EA-DC260DEB7CF1}"/>
          </ac:spMkLst>
        </pc:spChg>
        <pc:spChg chg="add del mod">
          <ac:chgData name="Hua Huang" userId="d4f2979786c76c14" providerId="LiveId" clId="{89642FC7-7A0C-4B30-A184-EADC703151B7}" dt="2018-11-06T02:12:25.979" v="1163" actId="478"/>
          <ac:spMkLst>
            <pc:docMk/>
            <pc:sldMk cId="3056818948" sldId="259"/>
            <ac:spMk id="20" creationId="{08658845-EE2E-46F1-9B17-1942C5CC351E}"/>
          </ac:spMkLst>
        </pc:spChg>
        <pc:spChg chg="add mod">
          <ac:chgData name="Hua Huang" userId="d4f2979786c76c14" providerId="LiveId" clId="{89642FC7-7A0C-4B30-A184-EADC703151B7}" dt="2018-11-06T02:09:33.301" v="1158" actId="20577"/>
          <ac:spMkLst>
            <pc:docMk/>
            <pc:sldMk cId="3056818948" sldId="259"/>
            <ac:spMk id="21" creationId="{CA74434B-0EE9-4F7B-B235-EBC0789140CE}"/>
          </ac:spMkLst>
        </pc:spChg>
        <pc:grpChg chg="del">
          <ac:chgData name="Hua Huang" userId="d4f2979786c76c14" providerId="LiveId" clId="{89642FC7-7A0C-4B30-A184-EADC703151B7}" dt="2018-11-06T01:02:58.810" v="50" actId="478"/>
          <ac:grpSpMkLst>
            <pc:docMk/>
            <pc:sldMk cId="3056818948" sldId="259"/>
            <ac:grpSpMk id="18" creationId="{626E3899-80A6-4098-8374-68ADDE42F4A9}"/>
          </ac:grpSpMkLst>
        </pc:grpChg>
        <pc:graphicFrameChg chg="add mod modGraphic">
          <ac:chgData name="Hua Huang" userId="d4f2979786c76c14" providerId="LiveId" clId="{89642FC7-7A0C-4B30-A184-EADC703151B7}" dt="2018-11-06T04:11:51.960" v="4517" actId="20577"/>
          <ac:graphicFrameMkLst>
            <pc:docMk/>
            <pc:sldMk cId="3056818948" sldId="259"/>
            <ac:graphicFrameMk id="3" creationId="{12CD8408-6E4D-408D-ABEF-DA6D73D204B4}"/>
          </ac:graphicFrameMkLst>
        </pc:graphicFrameChg>
        <pc:picChg chg="add del mod">
          <ac:chgData name="Hua Huang" userId="d4f2979786c76c14" providerId="LiveId" clId="{89642FC7-7A0C-4B30-A184-EADC703151B7}" dt="2018-11-06T01:55:29.742" v="1031" actId="478"/>
          <ac:picMkLst>
            <pc:docMk/>
            <pc:sldMk cId="3056818948" sldId="259"/>
            <ac:picMk id="5" creationId="{33486C29-CC3D-49DD-9142-F35DB2091A90}"/>
          </ac:picMkLst>
        </pc:picChg>
        <pc:picChg chg="add del">
          <ac:chgData name="Hua Huang" userId="d4f2979786c76c14" providerId="LiveId" clId="{89642FC7-7A0C-4B30-A184-EADC703151B7}" dt="2018-11-06T02:04:18.788" v="1040"/>
          <ac:picMkLst>
            <pc:docMk/>
            <pc:sldMk cId="3056818948" sldId="259"/>
            <ac:picMk id="9" creationId="{D38C58D2-9754-4852-AD33-B734FD5F5406}"/>
          </ac:picMkLst>
        </pc:picChg>
        <pc:picChg chg="add mod">
          <ac:chgData name="Hua Huang" userId="d4f2979786c76c14" providerId="LiveId" clId="{89642FC7-7A0C-4B30-A184-EADC703151B7}" dt="2018-11-06T02:08:23.413" v="1145" actId="1076"/>
          <ac:picMkLst>
            <pc:docMk/>
            <pc:sldMk cId="3056818948" sldId="259"/>
            <ac:picMk id="11" creationId="{1FB86498-CF79-446B-8022-4119672DB335}"/>
          </ac:picMkLst>
        </pc:picChg>
        <pc:picChg chg="add del mod">
          <ac:chgData name="Hua Huang" userId="d4f2979786c76c14" providerId="LiveId" clId="{89642FC7-7A0C-4B30-A184-EADC703151B7}" dt="2018-11-06T01:58:48.373" v="1038" actId="478"/>
          <ac:picMkLst>
            <pc:docMk/>
            <pc:sldMk cId="3056818948" sldId="259"/>
            <ac:picMk id="1026" creationId="{B318597F-5515-4F3D-8914-19A84F77BE18}"/>
          </ac:picMkLst>
        </pc:picChg>
        <pc:cxnChg chg="mod">
          <ac:chgData name="Hua Huang" userId="d4f2979786c76c14" providerId="LiveId" clId="{89642FC7-7A0C-4B30-A184-EADC703151B7}" dt="2018-11-06T01:02:58.810" v="50" actId="478"/>
          <ac:cxnSpMkLst>
            <pc:docMk/>
            <pc:sldMk cId="3056818948" sldId="259"/>
            <ac:cxnSpMk id="12" creationId="{96E2BF03-2D77-44C8-AF61-A9CE1F0A2793}"/>
          </ac:cxnSpMkLst>
        </pc:cxnChg>
      </pc:sldChg>
      <pc:sldChg chg="addSp delSp modSp add modAnim modNotesTx">
        <pc:chgData name="Hua Huang" userId="d4f2979786c76c14" providerId="LiveId" clId="{89642FC7-7A0C-4B30-A184-EADC703151B7}" dt="2018-11-07T16:11:44.957" v="9205" actId="1038"/>
        <pc:sldMkLst>
          <pc:docMk/>
          <pc:sldMk cId="1810957315" sldId="260"/>
        </pc:sldMkLst>
        <pc:spChg chg="add del">
          <ac:chgData name="Hua Huang" userId="d4f2979786c76c14" providerId="LiveId" clId="{89642FC7-7A0C-4B30-A184-EADC703151B7}" dt="2018-11-06T01:24:31.848" v="441" actId="478"/>
          <ac:spMkLst>
            <pc:docMk/>
            <pc:sldMk cId="1810957315" sldId="260"/>
            <ac:spMk id="2" creationId="{6211744A-E9F8-417C-AFBD-EE8DC195150A}"/>
          </ac:spMkLst>
        </pc:spChg>
        <pc:spChg chg="add mod">
          <ac:chgData name="Hua Huang" userId="d4f2979786c76c14" providerId="LiveId" clId="{89642FC7-7A0C-4B30-A184-EADC703151B7}" dt="2018-11-06T01:44:36.834" v="1018" actId="207"/>
          <ac:spMkLst>
            <pc:docMk/>
            <pc:sldMk cId="1810957315" sldId="260"/>
            <ac:spMk id="3" creationId="{F82ABE5B-4B2B-4976-BE8C-3D746BCAD543}"/>
          </ac:spMkLst>
        </pc:spChg>
        <pc:spChg chg="mod">
          <ac:chgData name="Hua Huang" userId="d4f2979786c76c14" providerId="LiveId" clId="{89642FC7-7A0C-4B30-A184-EADC703151B7}" dt="2018-11-06T01:33:46.288" v="862"/>
          <ac:spMkLst>
            <pc:docMk/>
            <pc:sldMk cId="1810957315" sldId="260"/>
            <ac:spMk id="4" creationId="{F11458F6-82DA-4D65-8EC5-0D40EBE91B46}"/>
          </ac:spMkLst>
        </pc:spChg>
        <pc:spChg chg="add mod">
          <ac:chgData name="Hua Huang" userId="d4f2979786c76c14" providerId="LiveId" clId="{89642FC7-7A0C-4B30-A184-EADC703151B7}" dt="2018-11-06T01:31:30.019" v="784" actId="164"/>
          <ac:spMkLst>
            <pc:docMk/>
            <pc:sldMk cId="1810957315" sldId="260"/>
            <ac:spMk id="5" creationId="{A42B7C80-306C-4CD2-B4C6-65F69492F41B}"/>
          </ac:spMkLst>
        </pc:spChg>
        <pc:spChg chg="add mod">
          <ac:chgData name="Hua Huang" userId="d4f2979786c76c14" providerId="LiveId" clId="{89642FC7-7A0C-4B30-A184-EADC703151B7}" dt="2018-11-06T01:24:25.500" v="439" actId="1076"/>
          <ac:spMkLst>
            <pc:docMk/>
            <pc:sldMk cId="1810957315" sldId="260"/>
            <ac:spMk id="11" creationId="{FAA10FAB-FF1C-466B-BFA4-423546B31580}"/>
          </ac:spMkLst>
        </pc:spChg>
        <pc:spChg chg="add mod">
          <ac:chgData name="Hua Huang" userId="d4f2979786c76c14" providerId="LiveId" clId="{89642FC7-7A0C-4B30-A184-EADC703151B7}" dt="2018-11-06T01:28:54.532" v="757" actId="1076"/>
          <ac:spMkLst>
            <pc:docMk/>
            <pc:sldMk cId="1810957315" sldId="260"/>
            <ac:spMk id="13" creationId="{C5508389-AFCE-4052-8BB2-21497532B101}"/>
          </ac:spMkLst>
        </pc:spChg>
        <pc:spChg chg="add mod">
          <ac:chgData name="Hua Huang" userId="d4f2979786c76c14" providerId="LiveId" clId="{89642FC7-7A0C-4B30-A184-EADC703151B7}" dt="2018-11-07T16:09:27.997" v="8892" actId="20577"/>
          <ac:spMkLst>
            <pc:docMk/>
            <pc:sldMk cId="1810957315" sldId="260"/>
            <ac:spMk id="14" creationId="{2D0C73E1-8E51-4502-8237-CC20FFF61720}"/>
          </ac:spMkLst>
        </pc:spChg>
        <pc:spChg chg="add mod">
          <ac:chgData name="Hua Huang" userId="d4f2979786c76c14" providerId="LiveId" clId="{89642FC7-7A0C-4B30-A184-EADC703151B7}" dt="2018-11-06T01:31:30.019" v="784" actId="164"/>
          <ac:spMkLst>
            <pc:docMk/>
            <pc:sldMk cId="1810957315" sldId="260"/>
            <ac:spMk id="16" creationId="{63CB39FF-ED4D-4A18-A748-EA72BE79A120}"/>
          </ac:spMkLst>
        </pc:spChg>
        <pc:spChg chg="add mod">
          <ac:chgData name="Hua Huang" userId="d4f2979786c76c14" providerId="LiveId" clId="{89642FC7-7A0C-4B30-A184-EADC703151B7}" dt="2018-11-06T01:31:30.019" v="784" actId="164"/>
          <ac:spMkLst>
            <pc:docMk/>
            <pc:sldMk cId="1810957315" sldId="260"/>
            <ac:spMk id="17" creationId="{8B560EEE-9632-494A-91FB-75FDDB638830}"/>
          </ac:spMkLst>
        </pc:spChg>
        <pc:spChg chg="del">
          <ac:chgData name="Hua Huang" userId="d4f2979786c76c14" providerId="LiveId" clId="{89642FC7-7A0C-4B30-A184-EADC703151B7}" dt="2018-11-06T01:24:00.653" v="419" actId="478"/>
          <ac:spMkLst>
            <pc:docMk/>
            <pc:sldMk cId="1810957315" sldId="260"/>
            <ac:spMk id="19" creationId="{0118ED0F-5D46-41BF-8693-AF1DFC7237F8}"/>
          </ac:spMkLst>
        </pc:spChg>
        <pc:spChg chg="add mod">
          <ac:chgData name="Hua Huang" userId="d4f2979786c76c14" providerId="LiveId" clId="{89642FC7-7A0C-4B30-A184-EADC703151B7}" dt="2018-11-06T01:31:30.019" v="784" actId="164"/>
          <ac:spMkLst>
            <pc:docMk/>
            <pc:sldMk cId="1810957315" sldId="260"/>
            <ac:spMk id="20" creationId="{E97F362E-D362-48B5-8391-FF408331F543}"/>
          </ac:spMkLst>
        </pc:spChg>
        <pc:spChg chg="add mod">
          <ac:chgData name="Hua Huang" userId="d4f2979786c76c14" providerId="LiveId" clId="{89642FC7-7A0C-4B30-A184-EADC703151B7}" dt="2018-11-06T01:31:30.019" v="784" actId="164"/>
          <ac:spMkLst>
            <pc:docMk/>
            <pc:sldMk cId="1810957315" sldId="260"/>
            <ac:spMk id="21" creationId="{CF3BFCC5-5A8B-4ABB-83B5-4A408DD4A787}"/>
          </ac:spMkLst>
        </pc:spChg>
        <pc:spChg chg="add mod">
          <ac:chgData name="Hua Huang" userId="d4f2979786c76c14" providerId="LiveId" clId="{89642FC7-7A0C-4B30-A184-EADC703151B7}" dt="2018-11-06T01:31:30.019" v="784" actId="164"/>
          <ac:spMkLst>
            <pc:docMk/>
            <pc:sldMk cId="1810957315" sldId="260"/>
            <ac:spMk id="22" creationId="{85D774F2-F704-49CA-8281-E8F732B176CD}"/>
          </ac:spMkLst>
        </pc:spChg>
        <pc:spChg chg="add mod">
          <ac:chgData name="Hua Huang" userId="d4f2979786c76c14" providerId="LiveId" clId="{89642FC7-7A0C-4B30-A184-EADC703151B7}" dt="2018-11-06T01:31:30.019" v="784" actId="164"/>
          <ac:spMkLst>
            <pc:docMk/>
            <pc:sldMk cId="1810957315" sldId="260"/>
            <ac:spMk id="23" creationId="{53A51400-6DE4-4809-BFBB-76B8C1E13D5F}"/>
          </ac:spMkLst>
        </pc:spChg>
        <pc:spChg chg="add mod">
          <ac:chgData name="Hua Huang" userId="d4f2979786c76c14" providerId="LiveId" clId="{89642FC7-7A0C-4B30-A184-EADC703151B7}" dt="2018-11-06T01:31:30.019" v="784" actId="164"/>
          <ac:spMkLst>
            <pc:docMk/>
            <pc:sldMk cId="1810957315" sldId="260"/>
            <ac:spMk id="24" creationId="{2EB00A25-DAD1-4CA0-A89C-FA782E9A9606}"/>
          </ac:spMkLst>
        </pc:spChg>
        <pc:spChg chg="add mod">
          <ac:chgData name="Hua Huang" userId="d4f2979786c76c14" providerId="LiveId" clId="{89642FC7-7A0C-4B30-A184-EADC703151B7}" dt="2018-11-06T01:31:30.019" v="784" actId="164"/>
          <ac:spMkLst>
            <pc:docMk/>
            <pc:sldMk cId="1810957315" sldId="260"/>
            <ac:spMk id="25" creationId="{881E9B88-D17F-49DC-BBAF-F44ECF1C91A1}"/>
          </ac:spMkLst>
        </pc:spChg>
        <pc:spChg chg="add mod">
          <ac:chgData name="Hua Huang" userId="d4f2979786c76c14" providerId="LiveId" clId="{89642FC7-7A0C-4B30-A184-EADC703151B7}" dt="2018-11-06T01:31:30.019" v="784" actId="164"/>
          <ac:spMkLst>
            <pc:docMk/>
            <pc:sldMk cId="1810957315" sldId="260"/>
            <ac:spMk id="26" creationId="{C323DB30-4645-480C-BCD7-5DFCC2B3662B}"/>
          </ac:spMkLst>
        </pc:spChg>
        <pc:spChg chg="add del">
          <ac:chgData name="Hua Huang" userId="d4f2979786c76c14" providerId="LiveId" clId="{89642FC7-7A0C-4B30-A184-EADC703151B7}" dt="2018-11-06T01:31:15.302" v="782" actId="478"/>
          <ac:spMkLst>
            <pc:docMk/>
            <pc:sldMk cId="1810957315" sldId="260"/>
            <ac:spMk id="27" creationId="{B7782AFF-F69B-4E5B-AC39-CE445B90729A}"/>
          </ac:spMkLst>
        </pc:spChg>
        <pc:spChg chg="add del">
          <ac:chgData name="Hua Huang" userId="d4f2979786c76c14" providerId="LiveId" clId="{89642FC7-7A0C-4B30-A184-EADC703151B7}" dt="2018-11-06T01:31:14.721" v="781" actId="478"/>
          <ac:spMkLst>
            <pc:docMk/>
            <pc:sldMk cId="1810957315" sldId="260"/>
            <ac:spMk id="28" creationId="{3EBFC096-8A0C-4638-8F7F-C4BB75C41418}"/>
          </ac:spMkLst>
        </pc:spChg>
        <pc:spChg chg="add mod">
          <ac:chgData name="Hua Huang" userId="d4f2979786c76c14" providerId="LiveId" clId="{89642FC7-7A0C-4B30-A184-EADC703151B7}" dt="2018-11-06T01:41:45.912" v="1005" actId="164"/>
          <ac:spMkLst>
            <pc:docMk/>
            <pc:sldMk cId="1810957315" sldId="260"/>
            <ac:spMk id="30" creationId="{6B2A5476-7B18-4061-9204-6F08733271FB}"/>
          </ac:spMkLst>
        </pc:spChg>
        <pc:spChg chg="add del mod">
          <ac:chgData name="Hua Huang" userId="d4f2979786c76c14" providerId="LiveId" clId="{89642FC7-7A0C-4B30-A184-EADC703151B7}" dt="2018-11-06T01:33:01.980" v="814"/>
          <ac:spMkLst>
            <pc:docMk/>
            <pc:sldMk cId="1810957315" sldId="260"/>
            <ac:spMk id="31" creationId="{AB3BC244-704A-4DEC-8D8B-C21527265BD6}"/>
          </ac:spMkLst>
        </pc:spChg>
        <pc:spChg chg="add mod">
          <ac:chgData name="Hua Huang" userId="d4f2979786c76c14" providerId="LiveId" clId="{89642FC7-7A0C-4B30-A184-EADC703151B7}" dt="2018-11-06T01:41:45.912" v="1005" actId="164"/>
          <ac:spMkLst>
            <pc:docMk/>
            <pc:sldMk cId="1810957315" sldId="260"/>
            <ac:spMk id="32" creationId="{EFDF1CBD-C257-48EE-80CF-2B9476E58FD0}"/>
          </ac:spMkLst>
        </pc:spChg>
        <pc:spChg chg="add mod">
          <ac:chgData name="Hua Huang" userId="d4f2979786c76c14" providerId="LiveId" clId="{89642FC7-7A0C-4B30-A184-EADC703151B7}" dt="2018-11-06T01:41:45.912" v="1005" actId="164"/>
          <ac:spMkLst>
            <pc:docMk/>
            <pc:sldMk cId="1810957315" sldId="260"/>
            <ac:spMk id="34" creationId="{76D7D065-F511-49FD-85FC-A7AE0A3E335F}"/>
          </ac:spMkLst>
        </pc:spChg>
        <pc:spChg chg="add del mod">
          <ac:chgData name="Hua Huang" userId="d4f2979786c76c14" providerId="LiveId" clId="{89642FC7-7A0C-4B30-A184-EADC703151B7}" dt="2018-11-06T04:21:06.133" v="4549" actId="478"/>
          <ac:spMkLst>
            <pc:docMk/>
            <pc:sldMk cId="1810957315" sldId="260"/>
            <ac:spMk id="35" creationId="{64D3EE12-15AB-41AA-A407-C5CF3021ED83}"/>
          </ac:spMkLst>
        </pc:spChg>
        <pc:spChg chg="add mod">
          <ac:chgData name="Hua Huang" userId="d4f2979786c76c14" providerId="LiveId" clId="{89642FC7-7A0C-4B30-A184-EADC703151B7}" dt="2018-11-06T04:21:39.430" v="4559" actId="1076"/>
          <ac:spMkLst>
            <pc:docMk/>
            <pc:sldMk cId="1810957315" sldId="260"/>
            <ac:spMk id="36" creationId="{3AA44FB0-B4BB-4172-9CF4-192C2DA07CF3}"/>
          </ac:spMkLst>
        </pc:spChg>
        <pc:spChg chg="mod">
          <ac:chgData name="Hua Huang" userId="d4f2979786c76c14" providerId="LiveId" clId="{89642FC7-7A0C-4B30-A184-EADC703151B7}" dt="2018-11-07T16:11:44.957" v="9205" actId="1038"/>
          <ac:spMkLst>
            <pc:docMk/>
            <pc:sldMk cId="1810957315" sldId="260"/>
            <ac:spMk id="38" creationId="{D7A31F30-4FAE-4887-BC55-649ADD4EC145}"/>
          </ac:spMkLst>
        </pc:spChg>
        <pc:spChg chg="mod">
          <ac:chgData name="Hua Huang" userId="d4f2979786c76c14" providerId="LiveId" clId="{89642FC7-7A0C-4B30-A184-EADC703151B7}" dt="2018-11-07T16:11:44.957" v="9205" actId="1038"/>
          <ac:spMkLst>
            <pc:docMk/>
            <pc:sldMk cId="1810957315" sldId="260"/>
            <ac:spMk id="39" creationId="{96BA48C6-C1F1-4FFF-AA5B-9B4474D0FE0A}"/>
          </ac:spMkLst>
        </pc:spChg>
        <pc:spChg chg="mod">
          <ac:chgData name="Hua Huang" userId="d4f2979786c76c14" providerId="LiveId" clId="{89642FC7-7A0C-4B30-A184-EADC703151B7}" dt="2018-11-07T16:11:44.957" v="9205" actId="1038"/>
          <ac:spMkLst>
            <pc:docMk/>
            <pc:sldMk cId="1810957315" sldId="260"/>
            <ac:spMk id="40" creationId="{DAC1361F-CBE4-4F51-9924-AC95CF67D0A7}"/>
          </ac:spMkLst>
        </pc:spChg>
        <pc:spChg chg="mod">
          <ac:chgData name="Hua Huang" userId="d4f2979786c76c14" providerId="LiveId" clId="{89642FC7-7A0C-4B30-A184-EADC703151B7}" dt="2018-11-07T16:11:44.957" v="9205" actId="1038"/>
          <ac:spMkLst>
            <pc:docMk/>
            <pc:sldMk cId="1810957315" sldId="260"/>
            <ac:spMk id="41" creationId="{D7F575A6-5D22-4953-BB9E-40B89B340649}"/>
          </ac:spMkLst>
        </pc:spChg>
        <pc:spChg chg="mod">
          <ac:chgData name="Hua Huang" userId="d4f2979786c76c14" providerId="LiveId" clId="{89642FC7-7A0C-4B30-A184-EADC703151B7}" dt="2018-11-07T16:11:44.957" v="9205" actId="1038"/>
          <ac:spMkLst>
            <pc:docMk/>
            <pc:sldMk cId="1810957315" sldId="260"/>
            <ac:spMk id="42" creationId="{07EACD06-7D9A-4A3F-96FD-F1B5752BCDD4}"/>
          </ac:spMkLst>
        </pc:spChg>
        <pc:spChg chg="mod">
          <ac:chgData name="Hua Huang" userId="d4f2979786c76c14" providerId="LiveId" clId="{89642FC7-7A0C-4B30-A184-EADC703151B7}" dt="2018-11-07T16:11:44.957" v="9205" actId="1038"/>
          <ac:spMkLst>
            <pc:docMk/>
            <pc:sldMk cId="1810957315" sldId="260"/>
            <ac:spMk id="43" creationId="{E92FA66F-783A-4447-9352-789D3E67B5E1}"/>
          </ac:spMkLst>
        </pc:spChg>
        <pc:spChg chg="mod">
          <ac:chgData name="Hua Huang" userId="d4f2979786c76c14" providerId="LiveId" clId="{89642FC7-7A0C-4B30-A184-EADC703151B7}" dt="2018-11-07T16:11:44.957" v="9205" actId="1038"/>
          <ac:spMkLst>
            <pc:docMk/>
            <pc:sldMk cId="1810957315" sldId="260"/>
            <ac:spMk id="44" creationId="{E4570D15-66FA-444B-B6A6-32BB3E950F40}"/>
          </ac:spMkLst>
        </pc:spChg>
        <pc:spChg chg="mod">
          <ac:chgData name="Hua Huang" userId="d4f2979786c76c14" providerId="LiveId" clId="{89642FC7-7A0C-4B30-A184-EADC703151B7}" dt="2018-11-07T16:11:44.957" v="9205" actId="1038"/>
          <ac:spMkLst>
            <pc:docMk/>
            <pc:sldMk cId="1810957315" sldId="260"/>
            <ac:spMk id="45" creationId="{BD869B3B-ADC3-4382-9243-DDCD18BDA198}"/>
          </ac:spMkLst>
        </pc:spChg>
        <pc:spChg chg="mod">
          <ac:chgData name="Hua Huang" userId="d4f2979786c76c14" providerId="LiveId" clId="{89642FC7-7A0C-4B30-A184-EADC703151B7}" dt="2018-11-07T16:11:44.957" v="9205" actId="1038"/>
          <ac:spMkLst>
            <pc:docMk/>
            <pc:sldMk cId="1810957315" sldId="260"/>
            <ac:spMk id="46" creationId="{892C9FD4-6516-45F4-A6D5-CCF7CE614FB5}"/>
          </ac:spMkLst>
        </pc:spChg>
        <pc:spChg chg="mod">
          <ac:chgData name="Hua Huang" userId="d4f2979786c76c14" providerId="LiveId" clId="{89642FC7-7A0C-4B30-A184-EADC703151B7}" dt="2018-11-07T16:11:44.957" v="9205" actId="1038"/>
          <ac:spMkLst>
            <pc:docMk/>
            <pc:sldMk cId="1810957315" sldId="260"/>
            <ac:spMk id="47" creationId="{995D3749-EBAF-407D-9931-42087CA88F20}"/>
          </ac:spMkLst>
        </pc:spChg>
        <pc:spChg chg="mod">
          <ac:chgData name="Hua Huang" userId="d4f2979786c76c14" providerId="LiveId" clId="{89642FC7-7A0C-4B30-A184-EADC703151B7}" dt="2018-11-06T01:36:32.363" v="922" actId="207"/>
          <ac:spMkLst>
            <pc:docMk/>
            <pc:sldMk cId="1810957315" sldId="260"/>
            <ac:spMk id="50" creationId="{49125AEE-4B80-48E1-94C0-DECB2F6F37D4}"/>
          </ac:spMkLst>
        </pc:spChg>
        <pc:spChg chg="mod">
          <ac:chgData name="Hua Huang" userId="d4f2979786c76c14" providerId="LiveId" clId="{89642FC7-7A0C-4B30-A184-EADC703151B7}" dt="2018-11-06T01:36:32.363" v="922" actId="207"/>
          <ac:spMkLst>
            <pc:docMk/>
            <pc:sldMk cId="1810957315" sldId="260"/>
            <ac:spMk id="51" creationId="{18659AD3-1E30-4B7B-B791-98DAD0E0BF2A}"/>
          </ac:spMkLst>
        </pc:spChg>
        <pc:spChg chg="mod">
          <ac:chgData name="Hua Huang" userId="d4f2979786c76c14" providerId="LiveId" clId="{89642FC7-7A0C-4B30-A184-EADC703151B7}" dt="2018-11-06T01:36:32.363" v="922" actId="207"/>
          <ac:spMkLst>
            <pc:docMk/>
            <pc:sldMk cId="1810957315" sldId="260"/>
            <ac:spMk id="52" creationId="{3C12508F-701F-46CA-AC5F-AAC0E746B1AC}"/>
          </ac:spMkLst>
        </pc:spChg>
        <pc:spChg chg="mod">
          <ac:chgData name="Hua Huang" userId="d4f2979786c76c14" providerId="LiveId" clId="{89642FC7-7A0C-4B30-A184-EADC703151B7}" dt="2018-11-06T01:36:46.944" v="924" actId="207"/>
          <ac:spMkLst>
            <pc:docMk/>
            <pc:sldMk cId="1810957315" sldId="260"/>
            <ac:spMk id="61" creationId="{D82A06D2-9AA5-4C9A-90E9-62E7C45B328E}"/>
          </ac:spMkLst>
        </pc:spChg>
        <pc:spChg chg="mod">
          <ac:chgData name="Hua Huang" userId="d4f2979786c76c14" providerId="LiveId" clId="{89642FC7-7A0C-4B30-A184-EADC703151B7}" dt="2018-11-06T01:36:46.944" v="924" actId="207"/>
          <ac:spMkLst>
            <pc:docMk/>
            <pc:sldMk cId="1810957315" sldId="260"/>
            <ac:spMk id="62" creationId="{62F2747A-7BAC-401C-A901-230A781F1492}"/>
          </ac:spMkLst>
        </pc:spChg>
        <pc:spChg chg="mod">
          <ac:chgData name="Hua Huang" userId="d4f2979786c76c14" providerId="LiveId" clId="{89642FC7-7A0C-4B30-A184-EADC703151B7}" dt="2018-11-06T01:36:46.944" v="924" actId="207"/>
          <ac:spMkLst>
            <pc:docMk/>
            <pc:sldMk cId="1810957315" sldId="260"/>
            <ac:spMk id="63" creationId="{B5F40CB7-262C-4998-BA7D-5BF2CA89D154}"/>
          </ac:spMkLst>
        </pc:spChg>
        <pc:spChg chg="mod">
          <ac:chgData name="Hua Huang" userId="d4f2979786c76c14" providerId="LiveId" clId="{89642FC7-7A0C-4B30-A184-EADC703151B7}" dt="2018-11-06T01:36:39.624" v="923" actId="207"/>
          <ac:spMkLst>
            <pc:docMk/>
            <pc:sldMk cId="1810957315" sldId="260"/>
            <ac:spMk id="72" creationId="{AE771492-45F8-44D1-998B-8200B92EDB98}"/>
          </ac:spMkLst>
        </pc:spChg>
        <pc:spChg chg="mod">
          <ac:chgData name="Hua Huang" userId="d4f2979786c76c14" providerId="LiveId" clId="{89642FC7-7A0C-4B30-A184-EADC703151B7}" dt="2018-11-06T01:36:39.624" v="923" actId="207"/>
          <ac:spMkLst>
            <pc:docMk/>
            <pc:sldMk cId="1810957315" sldId="260"/>
            <ac:spMk id="73" creationId="{EBC00B86-B713-4E4D-995A-C6D4642EFA7F}"/>
          </ac:spMkLst>
        </pc:spChg>
        <pc:spChg chg="mod">
          <ac:chgData name="Hua Huang" userId="d4f2979786c76c14" providerId="LiveId" clId="{89642FC7-7A0C-4B30-A184-EADC703151B7}" dt="2018-11-06T01:36:39.624" v="923" actId="207"/>
          <ac:spMkLst>
            <pc:docMk/>
            <pc:sldMk cId="1810957315" sldId="260"/>
            <ac:spMk id="74" creationId="{057B03B4-00B7-49E2-AA70-3E324F15B384}"/>
          </ac:spMkLst>
        </pc:spChg>
        <pc:spChg chg="add del">
          <ac:chgData name="Hua Huang" userId="d4f2979786c76c14" providerId="LiveId" clId="{89642FC7-7A0C-4B30-A184-EADC703151B7}" dt="2018-11-06T01:37:38.919" v="932"/>
          <ac:spMkLst>
            <pc:docMk/>
            <pc:sldMk cId="1810957315" sldId="260"/>
            <ac:spMk id="82" creationId="{776E140A-B846-4FFE-9762-BD8044D5DC2B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84" creationId="{81251649-6766-42D9-B063-D40E9E8E0082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85" creationId="{D6688D58-8958-4C9A-B792-4DE3EA29269A}"/>
          </ac:spMkLst>
        </pc:spChg>
        <pc:spChg chg="add mod">
          <ac:chgData name="Hua Huang" userId="d4f2979786c76c14" providerId="LiveId" clId="{89642FC7-7A0C-4B30-A184-EADC703151B7}" dt="2018-11-06T01:41:45.912" v="1005" actId="164"/>
          <ac:spMkLst>
            <pc:docMk/>
            <pc:sldMk cId="1810957315" sldId="260"/>
            <ac:spMk id="86" creationId="{8E464342-3106-4CE8-B679-46569DB671A7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87" creationId="{A85F947C-3052-4B2A-950E-054414C1392A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88" creationId="{373C7849-65EB-41A9-A5AC-0C22D4D82FC4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89" creationId="{FBB3A673-E818-4227-8DB1-CCD6481D28BC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90" creationId="{24595F59-E379-41C0-825D-41366E4AB47E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92" creationId="{BBEB843B-47BA-417A-87F8-54D8E3C6B1D0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93" creationId="{4A27952B-E027-4DBB-945F-56C3D119FDA3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94" creationId="{D3E049B4-D108-4940-999A-2FDCC5896141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95" creationId="{3042E18E-0B4F-45E5-87A2-8B2B92479941}"/>
          </ac:spMkLst>
        </pc:spChg>
        <pc:spChg chg="add mod">
          <ac:chgData name="Hua Huang" userId="d4f2979786c76c14" providerId="LiveId" clId="{89642FC7-7A0C-4B30-A184-EADC703151B7}" dt="2018-11-06T01:50:18.742" v="1024" actId="208"/>
          <ac:spMkLst>
            <pc:docMk/>
            <pc:sldMk cId="1810957315" sldId="260"/>
            <ac:spMk id="96" creationId="{80215A87-A583-40F5-BD3F-2CCF781A1F8E}"/>
          </ac:spMkLst>
        </pc:spChg>
        <pc:spChg chg="add mod">
          <ac:chgData name="Hua Huang" userId="d4f2979786c76c14" providerId="LiveId" clId="{89642FC7-7A0C-4B30-A184-EADC703151B7}" dt="2018-11-06T01:41:27.450" v="1001" actId="164"/>
          <ac:spMkLst>
            <pc:docMk/>
            <pc:sldMk cId="1810957315" sldId="260"/>
            <ac:spMk id="97" creationId="{E5704E39-EDA6-4E62-A6C0-17272B1B88F7}"/>
          </ac:spMkLst>
        </pc:spChg>
        <pc:spChg chg="add del mod">
          <ac:chgData name="Hua Huang" userId="d4f2979786c76c14" providerId="LiveId" clId="{89642FC7-7A0C-4B30-A184-EADC703151B7}" dt="2018-11-06T04:21:33.932" v="4558" actId="14100"/>
          <ac:spMkLst>
            <pc:docMk/>
            <pc:sldMk cId="1810957315" sldId="260"/>
            <ac:spMk id="103" creationId="{69A3B007-F73E-455F-B941-4C1213FB1C45}"/>
          </ac:spMkLst>
        </pc:spChg>
        <pc:grpChg chg="add mod">
          <ac:chgData name="Hua Huang" userId="d4f2979786c76c14" providerId="LiveId" clId="{89642FC7-7A0C-4B30-A184-EADC703151B7}" dt="2018-11-06T01:41:45.912" v="1005" actId="164"/>
          <ac:grpSpMkLst>
            <pc:docMk/>
            <pc:sldMk cId="1810957315" sldId="260"/>
            <ac:grpSpMk id="9" creationId="{C87B997D-F14B-483B-84D5-D93EADC47DC1}"/>
          </ac:grpSpMkLst>
        </pc:grpChg>
        <pc:grpChg chg="del">
          <ac:chgData name="Hua Huang" userId="d4f2979786c76c14" providerId="LiveId" clId="{89642FC7-7A0C-4B30-A184-EADC703151B7}" dt="2018-11-06T01:23:58.470" v="418" actId="478"/>
          <ac:grpSpMkLst>
            <pc:docMk/>
            <pc:sldMk cId="1810957315" sldId="260"/>
            <ac:grpSpMk id="18" creationId="{626E3899-80A6-4098-8374-68ADDE42F4A9}"/>
          </ac:grpSpMkLst>
        </pc:grpChg>
        <pc:grpChg chg="add mod">
          <ac:chgData name="Hua Huang" userId="d4f2979786c76c14" providerId="LiveId" clId="{89642FC7-7A0C-4B30-A184-EADC703151B7}" dt="2018-11-06T01:41:27.450" v="1001" actId="164"/>
          <ac:grpSpMkLst>
            <pc:docMk/>
            <pc:sldMk cId="1810957315" sldId="260"/>
            <ac:grpSpMk id="37" creationId="{08E7D9DD-C7A4-41BD-9464-54DBA8A2C232}"/>
          </ac:grpSpMkLst>
        </pc:grpChg>
        <pc:grpChg chg="add mod">
          <ac:chgData name="Hua Huang" userId="d4f2979786c76c14" providerId="LiveId" clId="{89642FC7-7A0C-4B30-A184-EADC703151B7}" dt="2018-11-06T01:41:27.450" v="1001" actId="164"/>
          <ac:grpSpMkLst>
            <pc:docMk/>
            <pc:sldMk cId="1810957315" sldId="260"/>
            <ac:grpSpMk id="48" creationId="{C21235B3-C9EE-4F53-B8BD-AE3B5373A531}"/>
          </ac:grpSpMkLst>
        </pc:grpChg>
        <pc:grpChg chg="add mod">
          <ac:chgData name="Hua Huang" userId="d4f2979786c76c14" providerId="LiveId" clId="{89642FC7-7A0C-4B30-A184-EADC703151B7}" dt="2018-11-06T01:41:27.450" v="1001" actId="164"/>
          <ac:grpSpMkLst>
            <pc:docMk/>
            <pc:sldMk cId="1810957315" sldId="260"/>
            <ac:grpSpMk id="59" creationId="{4B5F211D-BD5E-4DBC-989D-8B06299D4F45}"/>
          </ac:grpSpMkLst>
        </pc:grpChg>
        <pc:grpChg chg="add mod">
          <ac:chgData name="Hua Huang" userId="d4f2979786c76c14" providerId="LiveId" clId="{89642FC7-7A0C-4B30-A184-EADC703151B7}" dt="2018-11-06T01:41:27.450" v="1001" actId="164"/>
          <ac:grpSpMkLst>
            <pc:docMk/>
            <pc:sldMk cId="1810957315" sldId="260"/>
            <ac:grpSpMk id="70" creationId="{ED6010F7-8B97-41F7-8358-480E06689B16}"/>
          </ac:grpSpMkLst>
        </pc:grpChg>
        <pc:grpChg chg="add mod">
          <ac:chgData name="Hua Huang" userId="d4f2979786c76c14" providerId="LiveId" clId="{89642FC7-7A0C-4B30-A184-EADC703151B7}" dt="2018-11-06T01:39:28.292" v="974" actId="164"/>
          <ac:grpSpMkLst>
            <pc:docMk/>
            <pc:sldMk cId="1810957315" sldId="260"/>
            <ac:grpSpMk id="91" creationId="{13C6AFD7-6FD0-4730-9F4E-73D8150CB11D}"/>
          </ac:grpSpMkLst>
        </pc:grpChg>
        <pc:grpChg chg="add mod">
          <ac:chgData name="Hua Huang" userId="d4f2979786c76c14" providerId="LiveId" clId="{89642FC7-7A0C-4B30-A184-EADC703151B7}" dt="2018-11-06T01:41:29.714" v="1002" actId="1076"/>
          <ac:grpSpMkLst>
            <pc:docMk/>
            <pc:sldMk cId="1810957315" sldId="260"/>
            <ac:grpSpMk id="101" creationId="{9CE8FAD2-C503-4BF2-A07A-C896C7F7917E}"/>
          </ac:grpSpMkLst>
        </pc:grpChg>
        <pc:grpChg chg="add mod">
          <ac:chgData name="Hua Huang" userId="d4f2979786c76c14" providerId="LiveId" clId="{89642FC7-7A0C-4B30-A184-EADC703151B7}" dt="2018-11-06T01:41:48.538" v="1006" actId="1076"/>
          <ac:grpSpMkLst>
            <pc:docMk/>
            <pc:sldMk cId="1810957315" sldId="260"/>
            <ac:grpSpMk id="102" creationId="{6631219B-838C-4467-8D6B-49F6882C6C55}"/>
          </ac:grpSpMkLst>
        </pc:grpChg>
        <pc:cxnChg chg="mod">
          <ac:chgData name="Hua Huang" userId="d4f2979786c76c14" providerId="LiveId" clId="{89642FC7-7A0C-4B30-A184-EADC703151B7}" dt="2018-11-06T01:23:58.470" v="418" actId="478"/>
          <ac:cxnSpMkLst>
            <pc:docMk/>
            <pc:sldMk cId="1810957315" sldId="260"/>
            <ac:cxnSpMk id="12" creationId="{96E2BF03-2D77-44C8-AF61-A9CE1F0A2793}"/>
          </ac:cxnSpMkLst>
        </pc:cxnChg>
        <pc:cxnChg chg="add mod">
          <ac:chgData name="Hua Huang" userId="d4f2979786c76c14" providerId="LiveId" clId="{89642FC7-7A0C-4B30-A184-EADC703151B7}" dt="2018-11-06T01:41:45.912" v="1005" actId="164"/>
          <ac:cxnSpMkLst>
            <pc:docMk/>
            <pc:sldMk cId="1810957315" sldId="260"/>
            <ac:cxnSpMk id="29" creationId="{21F01004-6D1A-450A-8D0C-43D30CE05EDA}"/>
          </ac:cxnSpMkLst>
        </pc:cxnChg>
        <pc:cxnChg chg="add del">
          <ac:chgData name="Hua Huang" userId="d4f2979786c76c14" providerId="LiveId" clId="{89642FC7-7A0C-4B30-A184-EADC703151B7}" dt="2018-11-06T01:37:38.919" v="932"/>
          <ac:cxnSpMkLst>
            <pc:docMk/>
            <pc:sldMk cId="1810957315" sldId="260"/>
            <ac:cxnSpMk id="81" creationId="{22211EDF-D794-44F2-A01D-BD56AB1999D1}"/>
          </ac:cxnSpMkLst>
        </pc:cxnChg>
        <pc:cxnChg chg="add mod">
          <ac:chgData name="Hua Huang" userId="d4f2979786c76c14" providerId="LiveId" clId="{89642FC7-7A0C-4B30-A184-EADC703151B7}" dt="2018-11-06T01:41:27.450" v="1001" actId="164"/>
          <ac:cxnSpMkLst>
            <pc:docMk/>
            <pc:sldMk cId="1810957315" sldId="260"/>
            <ac:cxnSpMk id="83" creationId="{643EBA6C-B780-4BDB-A8CE-C07FEDBEB021}"/>
          </ac:cxnSpMkLst>
        </pc:cxnChg>
        <pc:cxnChg chg="add mod">
          <ac:chgData name="Hua Huang" userId="d4f2979786c76c14" providerId="LiveId" clId="{89642FC7-7A0C-4B30-A184-EADC703151B7}" dt="2018-11-06T01:50:23.013" v="1025" actId="208"/>
          <ac:cxnSpMkLst>
            <pc:docMk/>
            <pc:sldMk cId="1810957315" sldId="260"/>
            <ac:cxnSpMk id="99" creationId="{17DD4499-3806-439D-977E-CE5D9487E1E2}"/>
          </ac:cxnSpMkLst>
        </pc:cxnChg>
        <pc:cxnChg chg="add del mod">
          <ac:chgData name="Hua Huang" userId="d4f2979786c76c14" providerId="LiveId" clId="{89642FC7-7A0C-4B30-A184-EADC703151B7}" dt="2018-11-06T04:21:41.204" v="4560" actId="14100"/>
          <ac:cxnSpMkLst>
            <pc:docMk/>
            <pc:sldMk cId="1810957315" sldId="260"/>
            <ac:cxnSpMk id="104" creationId="{E82B8A86-8A15-41CE-A4F2-57BCB47BB303}"/>
          </ac:cxnSpMkLst>
        </pc:cxnChg>
      </pc:sldChg>
      <pc:sldChg chg="addSp delSp modSp add modAnim modNotesTx">
        <pc:chgData name="Hua Huang" userId="d4f2979786c76c14" providerId="LiveId" clId="{89642FC7-7A0C-4B30-A184-EADC703151B7}" dt="2018-11-10T21:08:21.633" v="14260"/>
        <pc:sldMkLst>
          <pc:docMk/>
          <pc:sldMk cId="3375530705" sldId="261"/>
        </pc:sldMkLst>
        <pc:spChg chg="add mod topLvl">
          <ac:chgData name="Hua Huang" userId="d4f2979786c76c14" providerId="LiveId" clId="{89642FC7-7A0C-4B30-A184-EADC703151B7}" dt="2018-11-10T21:05:36.932" v="14231" actId="478"/>
          <ac:spMkLst>
            <pc:docMk/>
            <pc:sldMk cId="3375530705" sldId="261"/>
            <ac:spMk id="3" creationId="{0B4B6C37-16E2-4190-95A6-86DD159A203E}"/>
          </ac:spMkLst>
        </pc:spChg>
        <pc:spChg chg="mod">
          <ac:chgData name="Hua Huang" userId="d4f2979786c76c14" providerId="LiveId" clId="{89642FC7-7A0C-4B30-A184-EADC703151B7}" dt="2018-11-06T02:17:52.449" v="1206" actId="20577"/>
          <ac:spMkLst>
            <pc:docMk/>
            <pc:sldMk cId="3375530705" sldId="261"/>
            <ac:spMk id="4" creationId="{F11458F6-82DA-4D65-8EC5-0D40EBE91B46}"/>
          </ac:spMkLst>
        </pc:spChg>
        <pc:spChg chg="add mod">
          <ac:chgData name="Hua Huang" userId="d4f2979786c76c14" providerId="LiveId" clId="{89642FC7-7A0C-4B30-A184-EADC703151B7}" dt="2018-11-07T16:29:40.677" v="10584" actId="1076"/>
          <ac:spMkLst>
            <pc:docMk/>
            <pc:sldMk cId="3375530705" sldId="261"/>
            <ac:spMk id="6" creationId="{167348B3-32DA-4DD2-B6B5-A99929891640}"/>
          </ac:spMkLst>
        </pc:spChg>
        <pc:spChg chg="add mod">
          <ac:chgData name="Hua Huang" userId="d4f2979786c76c14" providerId="LiveId" clId="{89642FC7-7A0C-4B30-A184-EADC703151B7}" dt="2018-11-06T02:18:20.234" v="1211" actId="1076"/>
          <ac:spMkLst>
            <pc:docMk/>
            <pc:sldMk cId="3375530705" sldId="261"/>
            <ac:spMk id="11" creationId="{0288EA50-BDAF-41C5-99C2-0103F44CA1DD}"/>
          </ac:spMkLst>
        </pc:spChg>
        <pc:spChg chg="add mod">
          <ac:chgData name="Hua Huang" userId="d4f2979786c76c14" providerId="LiveId" clId="{89642FC7-7A0C-4B30-A184-EADC703151B7}" dt="2018-11-06T02:23:11.128" v="1265" actId="164"/>
          <ac:spMkLst>
            <pc:docMk/>
            <pc:sldMk cId="3375530705" sldId="261"/>
            <ac:spMk id="13" creationId="{6B5158B9-AAA5-4D5A-B238-D9FB9BD22E23}"/>
          </ac:spMkLst>
        </pc:spChg>
        <pc:spChg chg="add mod">
          <ac:chgData name="Hua Huang" userId="d4f2979786c76c14" providerId="LiveId" clId="{89642FC7-7A0C-4B30-A184-EADC703151B7}" dt="2018-11-06T02:28:58.220" v="1327" actId="20577"/>
          <ac:spMkLst>
            <pc:docMk/>
            <pc:sldMk cId="3375530705" sldId="261"/>
            <ac:spMk id="14" creationId="{E168930B-7C48-491D-B037-14EC75D0A3AA}"/>
          </ac:spMkLst>
        </pc:spChg>
        <pc:spChg chg="add mod">
          <ac:chgData name="Hua Huang" userId="d4f2979786c76c14" providerId="LiveId" clId="{89642FC7-7A0C-4B30-A184-EADC703151B7}" dt="2018-11-06T02:23:11.128" v="1265" actId="164"/>
          <ac:spMkLst>
            <pc:docMk/>
            <pc:sldMk cId="3375530705" sldId="261"/>
            <ac:spMk id="15" creationId="{B9C698D4-ABE1-4C46-97BE-F5C94E833C24}"/>
          </ac:spMkLst>
        </pc:spChg>
        <pc:spChg chg="add mod">
          <ac:chgData name="Hua Huang" userId="d4f2979786c76c14" providerId="LiveId" clId="{89642FC7-7A0C-4B30-A184-EADC703151B7}" dt="2018-11-06T02:23:11.128" v="1265" actId="164"/>
          <ac:spMkLst>
            <pc:docMk/>
            <pc:sldMk cId="3375530705" sldId="261"/>
            <ac:spMk id="16" creationId="{42CEA855-FE90-46AB-8ACC-A3061BA6397D}"/>
          </ac:spMkLst>
        </pc:spChg>
        <pc:spChg chg="add mod">
          <ac:chgData name="Hua Huang" userId="d4f2979786c76c14" providerId="LiveId" clId="{89642FC7-7A0C-4B30-A184-EADC703151B7}" dt="2018-11-06T02:23:11.128" v="1265" actId="164"/>
          <ac:spMkLst>
            <pc:docMk/>
            <pc:sldMk cId="3375530705" sldId="261"/>
            <ac:spMk id="17" creationId="{C9F0B3FF-391F-48F2-82AE-B510A9BA30EA}"/>
          </ac:spMkLst>
        </pc:spChg>
        <pc:spChg chg="del">
          <ac:chgData name="Hua Huang" userId="d4f2979786c76c14" providerId="LiveId" clId="{89642FC7-7A0C-4B30-A184-EADC703151B7}" dt="2018-11-06T02:17:57.152" v="1208" actId="478"/>
          <ac:spMkLst>
            <pc:docMk/>
            <pc:sldMk cId="3375530705" sldId="261"/>
            <ac:spMk id="19" creationId="{0118ED0F-5D46-41BF-8693-AF1DFC7237F8}"/>
          </ac:spMkLst>
        </pc:spChg>
        <pc:spChg chg="add mod">
          <ac:chgData name="Hua Huang" userId="d4f2979786c76c14" providerId="LiveId" clId="{89642FC7-7A0C-4B30-A184-EADC703151B7}" dt="2018-11-06T02:23:11.128" v="1265" actId="164"/>
          <ac:spMkLst>
            <pc:docMk/>
            <pc:sldMk cId="3375530705" sldId="261"/>
            <ac:spMk id="20" creationId="{CE026C47-D683-4133-820E-368262788910}"/>
          </ac:spMkLst>
        </pc:spChg>
        <pc:spChg chg="add mod">
          <ac:chgData name="Hua Huang" userId="d4f2979786c76c14" providerId="LiveId" clId="{89642FC7-7A0C-4B30-A184-EADC703151B7}" dt="2018-11-06T02:23:11.128" v="1265" actId="164"/>
          <ac:spMkLst>
            <pc:docMk/>
            <pc:sldMk cId="3375530705" sldId="261"/>
            <ac:spMk id="21" creationId="{4462D9FB-5D25-45C0-924C-64F394100EFD}"/>
          </ac:spMkLst>
        </pc:spChg>
        <pc:spChg chg="add mod">
          <ac:chgData name="Hua Huang" userId="d4f2979786c76c14" providerId="LiveId" clId="{89642FC7-7A0C-4B30-A184-EADC703151B7}" dt="2018-11-06T02:23:11.128" v="1265" actId="164"/>
          <ac:spMkLst>
            <pc:docMk/>
            <pc:sldMk cId="3375530705" sldId="261"/>
            <ac:spMk id="22" creationId="{AD532C4C-437E-4008-BA97-92E2B811B124}"/>
          </ac:spMkLst>
        </pc:spChg>
        <pc:spChg chg="add mod">
          <ac:chgData name="Hua Huang" userId="d4f2979786c76c14" providerId="LiveId" clId="{89642FC7-7A0C-4B30-A184-EADC703151B7}" dt="2018-11-06T02:23:11.128" v="1265" actId="164"/>
          <ac:spMkLst>
            <pc:docMk/>
            <pc:sldMk cId="3375530705" sldId="261"/>
            <ac:spMk id="23" creationId="{9ACBEE01-10F6-45AD-8428-21513542F479}"/>
          </ac:spMkLst>
        </pc:spChg>
        <pc:spChg chg="add mod">
          <ac:chgData name="Hua Huang" userId="d4f2979786c76c14" providerId="LiveId" clId="{89642FC7-7A0C-4B30-A184-EADC703151B7}" dt="2018-11-06T02:28:52.438" v="1326" actId="1076"/>
          <ac:spMkLst>
            <pc:docMk/>
            <pc:sldMk cId="3375530705" sldId="261"/>
            <ac:spMk id="24" creationId="{BDE50769-D2A9-4EC9-9983-AB33A8644560}"/>
          </ac:spMkLst>
        </pc:spChg>
        <pc:spChg chg="add mod">
          <ac:chgData name="Hua Huang" userId="d4f2979786c76c14" providerId="LiveId" clId="{89642FC7-7A0C-4B30-A184-EADC703151B7}" dt="2018-11-06T02:23:36.449" v="1266" actId="164"/>
          <ac:spMkLst>
            <pc:docMk/>
            <pc:sldMk cId="3375530705" sldId="261"/>
            <ac:spMk id="25" creationId="{57A1FCB9-BE75-4A31-B605-D16E91EEAF3E}"/>
          </ac:spMkLst>
        </pc:spChg>
        <pc:spChg chg="add mod">
          <ac:chgData name="Hua Huang" userId="d4f2979786c76c14" providerId="LiveId" clId="{89642FC7-7A0C-4B30-A184-EADC703151B7}" dt="2018-11-06T02:23:36.449" v="1266" actId="164"/>
          <ac:spMkLst>
            <pc:docMk/>
            <pc:sldMk cId="3375530705" sldId="261"/>
            <ac:spMk id="26" creationId="{C82DE12D-0D7F-40EB-B71E-293A7CFB1A27}"/>
          </ac:spMkLst>
        </pc:spChg>
        <pc:spChg chg="add mod">
          <ac:chgData name="Hua Huang" userId="d4f2979786c76c14" providerId="LiveId" clId="{89642FC7-7A0C-4B30-A184-EADC703151B7}" dt="2018-11-06T04:14:01.960" v="4518" actId="1076"/>
          <ac:spMkLst>
            <pc:docMk/>
            <pc:sldMk cId="3375530705" sldId="261"/>
            <ac:spMk id="27" creationId="{9FD5A29A-6C8B-47B9-963F-9DCF21EB1828}"/>
          </ac:spMkLst>
        </pc:spChg>
        <pc:spChg chg="add mod">
          <ac:chgData name="Hua Huang" userId="d4f2979786c76c14" providerId="LiveId" clId="{89642FC7-7A0C-4B30-A184-EADC703151B7}" dt="2018-11-06T02:23:36.449" v="1266" actId="164"/>
          <ac:spMkLst>
            <pc:docMk/>
            <pc:sldMk cId="3375530705" sldId="261"/>
            <ac:spMk id="28" creationId="{9FAB5616-E136-4214-BA8D-4E534546F829}"/>
          </ac:spMkLst>
        </pc:spChg>
        <pc:spChg chg="add mod">
          <ac:chgData name="Hua Huang" userId="d4f2979786c76c14" providerId="LiveId" clId="{89642FC7-7A0C-4B30-A184-EADC703151B7}" dt="2018-11-07T16:29:08.268" v="10575"/>
          <ac:spMkLst>
            <pc:docMk/>
            <pc:sldMk cId="3375530705" sldId="261"/>
            <ac:spMk id="30" creationId="{9783680F-0DEC-4D70-8B88-6D2A91ADEB17}"/>
          </ac:spMkLst>
        </pc:spChg>
        <pc:spChg chg="add mod">
          <ac:chgData name="Hua Huang" userId="d4f2979786c76c14" providerId="LiveId" clId="{89642FC7-7A0C-4B30-A184-EADC703151B7}" dt="2018-11-07T16:27:55.391" v="10569" actId="571"/>
          <ac:spMkLst>
            <pc:docMk/>
            <pc:sldMk cId="3375530705" sldId="261"/>
            <ac:spMk id="36" creationId="{09654283-A5A2-47E0-BB61-89871343A2C3}"/>
          </ac:spMkLst>
        </pc:spChg>
        <pc:grpChg chg="add del mod">
          <ac:chgData name="Hua Huang" userId="d4f2979786c76c14" providerId="LiveId" clId="{89642FC7-7A0C-4B30-A184-EADC703151B7}" dt="2018-11-10T21:05:36.932" v="14231" actId="478"/>
          <ac:grpSpMkLst>
            <pc:docMk/>
            <pc:sldMk cId="3375530705" sldId="261"/>
            <ac:grpSpMk id="5" creationId="{260A15DC-0ECD-4C07-984C-0A7A3EB67300}"/>
          </ac:grpSpMkLst>
        </pc:grpChg>
        <pc:grpChg chg="add del mod">
          <ac:chgData name="Hua Huang" userId="d4f2979786c76c14" providerId="LiveId" clId="{89642FC7-7A0C-4B30-A184-EADC703151B7}" dt="2018-11-10T21:06:21.390" v="14241"/>
          <ac:grpSpMkLst>
            <pc:docMk/>
            <pc:sldMk cId="3375530705" sldId="261"/>
            <ac:grpSpMk id="9" creationId="{3CB9FF8E-E3E1-40B6-A4BF-A687EB3CF89C}"/>
          </ac:grpSpMkLst>
        </pc:grpChg>
        <pc:grpChg chg="del">
          <ac:chgData name="Hua Huang" userId="d4f2979786c76c14" providerId="LiveId" clId="{89642FC7-7A0C-4B30-A184-EADC703151B7}" dt="2018-11-06T02:17:55.249" v="1207" actId="478"/>
          <ac:grpSpMkLst>
            <pc:docMk/>
            <pc:sldMk cId="3375530705" sldId="261"/>
            <ac:grpSpMk id="18" creationId="{626E3899-80A6-4098-8374-68ADDE42F4A9}"/>
          </ac:grpSpMkLst>
        </pc:grpChg>
        <pc:grpChg chg="add del mod">
          <ac:chgData name="Hua Huang" userId="d4f2979786c76c14" providerId="LiveId" clId="{89642FC7-7A0C-4B30-A184-EADC703151B7}" dt="2018-11-10T21:07:01.048" v="14249"/>
          <ac:grpSpMkLst>
            <pc:docMk/>
            <pc:sldMk cId="3375530705" sldId="261"/>
            <ac:grpSpMk id="29" creationId="{0350FDD1-60D3-443F-8EB3-3EE0433CAAE3}"/>
          </ac:grpSpMkLst>
        </pc:grpChg>
        <pc:grpChg chg="add mod">
          <ac:chgData name="Hua Huang" userId="d4f2979786c76c14" providerId="LiveId" clId="{89642FC7-7A0C-4B30-A184-EADC703151B7}" dt="2018-11-07T16:27:55.391" v="10569" actId="571"/>
          <ac:grpSpMkLst>
            <pc:docMk/>
            <pc:sldMk cId="3375530705" sldId="261"/>
            <ac:grpSpMk id="31" creationId="{4AC70301-FEC2-4B61-9A5E-872746D62D34}"/>
          </ac:grpSpMkLst>
        </pc:grpChg>
        <pc:grpChg chg="add mod">
          <ac:chgData name="Hua Huang" userId="d4f2979786c76c14" providerId="LiveId" clId="{89642FC7-7A0C-4B30-A184-EADC703151B7}" dt="2018-11-10T21:06:31.280" v="14243" actId="1076"/>
          <ac:grpSpMkLst>
            <pc:docMk/>
            <pc:sldMk cId="3375530705" sldId="261"/>
            <ac:grpSpMk id="31" creationId="{8C69491F-6CE6-457C-A404-077923A06215}"/>
          </ac:grpSpMkLst>
        </pc:grpChg>
        <pc:grpChg chg="add mod">
          <ac:chgData name="Hua Huang" userId="d4f2979786c76c14" providerId="LiveId" clId="{89642FC7-7A0C-4B30-A184-EADC703151B7}" dt="2018-11-10T21:07:05.901" v="14251" actId="1076"/>
          <ac:grpSpMkLst>
            <pc:docMk/>
            <pc:sldMk cId="3375530705" sldId="261"/>
            <ac:grpSpMk id="42" creationId="{12E7BF8D-149A-49A7-A234-C3D369426FC7}"/>
          </ac:grpSpMkLst>
        </pc:grpChg>
        <pc:picChg chg="add del mod topLvl">
          <ac:chgData name="Hua Huang" userId="d4f2979786c76c14" providerId="LiveId" clId="{89642FC7-7A0C-4B30-A184-EADC703151B7}" dt="2018-11-10T21:05:36.932" v="14231" actId="478"/>
          <ac:picMkLst>
            <pc:docMk/>
            <pc:sldMk cId="3375530705" sldId="261"/>
            <ac:picMk id="2" creationId="{6176A27A-D170-4DDB-BA19-EBA133C1FF72}"/>
          </ac:picMkLst>
        </pc:picChg>
        <pc:picChg chg="add mod">
          <ac:chgData name="Hua Huang" userId="d4f2979786c76c14" providerId="LiveId" clId="{89642FC7-7A0C-4B30-A184-EADC703151B7}" dt="2018-11-10T21:05:42.472" v="14233" actId="1076"/>
          <ac:picMkLst>
            <pc:docMk/>
            <pc:sldMk cId="3375530705" sldId="261"/>
            <ac:picMk id="7" creationId="{E9F3F512-A297-4D11-A47C-E9FFCE420B24}"/>
          </ac:picMkLst>
        </pc:picChg>
        <pc:picChg chg="add del mod">
          <ac:chgData name="Hua Huang" userId="d4f2979786c76c14" providerId="LiveId" clId="{89642FC7-7A0C-4B30-A184-EADC703151B7}" dt="2018-11-10T21:06:05.768" v="14238" actId="478"/>
          <ac:picMkLst>
            <pc:docMk/>
            <pc:sldMk cId="3375530705" sldId="261"/>
            <ac:picMk id="8" creationId="{52CDCCAB-B0E2-4B71-A189-87BC2CDD662C}"/>
          </ac:picMkLst>
        </pc:picChg>
        <pc:picChg chg="add mod">
          <ac:chgData name="Hua Huang" userId="d4f2979786c76c14" providerId="LiveId" clId="{89642FC7-7A0C-4B30-A184-EADC703151B7}" dt="2018-11-10T21:06:17.480" v="14240" actId="1076"/>
          <ac:picMkLst>
            <pc:docMk/>
            <pc:sldMk cId="3375530705" sldId="261"/>
            <ac:picMk id="10" creationId="{D4091C0B-8A04-4680-9227-6BF3135F78C1}"/>
          </ac:picMkLst>
        </pc:picChg>
        <pc:picChg chg="add mod">
          <ac:chgData name="Hua Huang" userId="d4f2979786c76c14" providerId="LiveId" clId="{89642FC7-7A0C-4B30-A184-EADC703151B7}" dt="2018-11-10T21:06:58.576" v="14248" actId="1076"/>
          <ac:picMkLst>
            <pc:docMk/>
            <pc:sldMk cId="3375530705" sldId="261"/>
            <ac:picMk id="12" creationId="{E14F8CCD-4947-4937-9C24-FB667E15F76E}"/>
          </ac:picMkLst>
        </pc:picChg>
        <pc:cxnChg chg="mod">
          <ac:chgData name="Hua Huang" userId="d4f2979786c76c14" providerId="LiveId" clId="{89642FC7-7A0C-4B30-A184-EADC703151B7}" dt="2018-11-06T02:17:55.249" v="1207" actId="478"/>
          <ac:cxnSpMkLst>
            <pc:docMk/>
            <pc:sldMk cId="3375530705" sldId="261"/>
            <ac:cxnSpMk id="12" creationId="{96E2BF03-2D77-44C8-AF61-A9CE1F0A2793}"/>
          </ac:cxnSpMkLst>
        </pc:cxnChg>
      </pc:sldChg>
      <pc:sldChg chg="addSp delSp modSp add modNotesTx">
        <pc:chgData name="Hua Huang" userId="d4f2979786c76c14" providerId="LiveId" clId="{89642FC7-7A0C-4B30-A184-EADC703151B7}" dt="2018-11-10T21:09:22.080" v="14323" actId="20577"/>
        <pc:sldMkLst>
          <pc:docMk/>
          <pc:sldMk cId="1972376884" sldId="264"/>
        </pc:sldMkLst>
        <pc:spChg chg="mod">
          <ac:chgData name="Hua Huang" userId="d4f2979786c76c14" providerId="LiveId" clId="{89642FC7-7A0C-4B30-A184-EADC703151B7}" dt="2018-11-06T02:33:08.946" v="1360" actId="20577"/>
          <ac:spMkLst>
            <pc:docMk/>
            <pc:sldMk cId="1972376884" sldId="264"/>
            <ac:spMk id="3" creationId="{DA1CCEB0-3D58-4762-AB04-C6769D51EA36}"/>
          </ac:spMkLst>
        </pc:spChg>
        <pc:spChg chg="add del mod">
          <ac:chgData name="Hua Huang" userId="d4f2979786c76c14" providerId="LiveId" clId="{89642FC7-7A0C-4B30-A184-EADC703151B7}" dt="2018-11-06T02:34:11.125" v="1371" actId="478"/>
          <ac:spMkLst>
            <pc:docMk/>
            <pc:sldMk cId="1972376884" sldId="264"/>
            <ac:spMk id="5" creationId="{7E7B44DE-CAE3-42D3-A83D-21EF7A743D2E}"/>
          </ac:spMkLst>
        </pc:spChg>
        <pc:spChg chg="mod">
          <ac:chgData name="Hua Huang" userId="d4f2979786c76c14" providerId="LiveId" clId="{89642FC7-7A0C-4B30-A184-EADC703151B7}" dt="2018-11-06T02:33:44.094" v="1369" actId="5793"/>
          <ac:spMkLst>
            <pc:docMk/>
            <pc:sldMk cId="1972376884" sldId="264"/>
            <ac:spMk id="8" creationId="{F1AD86BF-3FCC-4483-A95E-DEE1EA9C1F23}"/>
          </ac:spMkLst>
        </pc:spChg>
        <pc:spChg chg="del mod">
          <ac:chgData name="Hua Huang" userId="d4f2979786c76c14" providerId="LiveId" clId="{89642FC7-7A0C-4B30-A184-EADC703151B7}" dt="2018-11-06T02:34:08.404" v="1370" actId="478"/>
          <ac:spMkLst>
            <pc:docMk/>
            <pc:sldMk cId="1972376884" sldId="264"/>
            <ac:spMk id="11" creationId="{8E42CDC2-2A18-4507-96A9-C6B9DA71FD8C}"/>
          </ac:spMkLst>
        </pc:spChg>
        <pc:spChg chg="add">
          <ac:chgData name="Hua Huang" userId="d4f2979786c76c14" providerId="LiveId" clId="{89642FC7-7A0C-4B30-A184-EADC703151B7}" dt="2018-11-06T02:34:11.562" v="1372"/>
          <ac:spMkLst>
            <pc:docMk/>
            <pc:sldMk cId="1972376884" sldId="264"/>
            <ac:spMk id="12" creationId="{978E749E-77D5-425C-A31F-3F2D212441DD}"/>
          </ac:spMkLst>
        </pc:spChg>
      </pc:sldChg>
      <pc:sldChg chg="addSp delSp modSp add modAnim modNotesTx">
        <pc:chgData name="Hua Huang" userId="d4f2979786c76c14" providerId="LiveId" clId="{89642FC7-7A0C-4B30-A184-EADC703151B7}" dt="2018-11-14T02:31:25.706" v="15185" actId="20577"/>
        <pc:sldMkLst>
          <pc:docMk/>
          <pc:sldMk cId="2428355763" sldId="265"/>
        </pc:sldMkLst>
        <pc:spChg chg="add mod">
          <ac:chgData name="Hua Huang" userId="d4f2979786c76c14" providerId="LiveId" clId="{89642FC7-7A0C-4B30-A184-EADC703151B7}" dt="2018-11-10T21:09:58.933" v="14326" actId="1076"/>
          <ac:spMkLst>
            <pc:docMk/>
            <pc:sldMk cId="2428355763" sldId="265"/>
            <ac:spMk id="3" creationId="{3726CABB-C5A7-4D71-81AA-6A1DF5C41B76}"/>
          </ac:spMkLst>
        </pc:spChg>
        <pc:spChg chg="del">
          <ac:chgData name="Hua Huang" userId="d4f2979786c76c14" providerId="LiveId" clId="{89642FC7-7A0C-4B30-A184-EADC703151B7}" dt="2018-11-06T02:35:08.351" v="1408" actId="478"/>
          <ac:spMkLst>
            <pc:docMk/>
            <pc:sldMk cId="2428355763" sldId="265"/>
            <ac:spMk id="3" creationId="{DA1CCEB0-3D58-4762-AB04-C6769D51EA36}"/>
          </ac:spMkLst>
        </pc:spChg>
        <pc:spChg chg="del">
          <ac:chgData name="Hua Huang" userId="d4f2979786c76c14" providerId="LiveId" clId="{89642FC7-7A0C-4B30-A184-EADC703151B7}" dt="2018-11-06T02:35:08.351" v="1408" actId="478"/>
          <ac:spMkLst>
            <pc:docMk/>
            <pc:sldMk cId="2428355763" sldId="265"/>
            <ac:spMk id="8" creationId="{F1AD86BF-3FCC-4483-A95E-DEE1EA9C1F23}"/>
          </ac:spMkLst>
        </pc:spChg>
        <pc:spChg chg="add del mod">
          <ac:chgData name="Hua Huang" userId="d4f2979786c76c14" providerId="LiveId" clId="{89642FC7-7A0C-4B30-A184-EADC703151B7}" dt="2018-11-10T21:09:59.395" v="14327" actId="478"/>
          <ac:spMkLst>
            <pc:docMk/>
            <pc:sldMk cId="2428355763" sldId="265"/>
            <ac:spMk id="11" creationId="{C448F390-D1DE-4964-985E-91AA43772AA9}"/>
          </ac:spMkLst>
        </pc:spChg>
        <pc:spChg chg="mod">
          <ac:chgData name="Hua Huang" userId="d4f2979786c76c14" providerId="LiveId" clId="{89642FC7-7A0C-4B30-A184-EADC703151B7}" dt="2018-11-06T02:34:59.215" v="1406" actId="20577"/>
          <ac:spMkLst>
            <pc:docMk/>
            <pc:sldMk cId="2428355763" sldId="265"/>
            <ac:spMk id="12" creationId="{978E749E-77D5-425C-A31F-3F2D212441DD}"/>
          </ac:spMkLst>
        </pc:spChg>
        <pc:spChg chg="add del mod">
          <ac:chgData name="Hua Huang" userId="d4f2979786c76c14" providerId="LiveId" clId="{89642FC7-7A0C-4B30-A184-EADC703151B7}" dt="2018-11-06T02:44:53.284" v="1799" actId="478"/>
          <ac:spMkLst>
            <pc:docMk/>
            <pc:sldMk cId="2428355763" sldId="265"/>
            <ac:spMk id="13" creationId="{78E80719-8B94-4746-B539-F03373DBBF68}"/>
          </ac:spMkLst>
        </pc:spChg>
        <pc:spChg chg="add mod">
          <ac:chgData name="Hua Huang" userId="d4f2979786c76c14" providerId="LiveId" clId="{89642FC7-7A0C-4B30-A184-EADC703151B7}" dt="2018-11-10T21:09:58.933" v="14326" actId="1076"/>
          <ac:spMkLst>
            <pc:docMk/>
            <pc:sldMk cId="2428355763" sldId="265"/>
            <ac:spMk id="14" creationId="{32410EB0-1005-466B-81FF-CCDB1092E0B3}"/>
          </ac:spMkLst>
        </pc:spChg>
        <pc:spChg chg="add mod">
          <ac:chgData name="Hua Huang" userId="d4f2979786c76c14" providerId="LiveId" clId="{89642FC7-7A0C-4B30-A184-EADC703151B7}" dt="2018-11-10T21:09:58.933" v="14326" actId="1076"/>
          <ac:spMkLst>
            <pc:docMk/>
            <pc:sldMk cId="2428355763" sldId="265"/>
            <ac:spMk id="15" creationId="{32B5372D-0AB3-4531-840F-F900D90FBFA5}"/>
          </ac:spMkLst>
        </pc:spChg>
        <pc:spChg chg="add mod">
          <ac:chgData name="Hua Huang" userId="d4f2979786c76c14" providerId="LiveId" clId="{89642FC7-7A0C-4B30-A184-EADC703151B7}" dt="2018-11-10T21:09:58.933" v="14326" actId="1076"/>
          <ac:spMkLst>
            <pc:docMk/>
            <pc:sldMk cId="2428355763" sldId="265"/>
            <ac:spMk id="16" creationId="{E26F25D8-8A86-4E4C-A414-964436D9D09C}"/>
          </ac:spMkLst>
        </pc:spChg>
        <pc:grpChg chg="del">
          <ac:chgData name="Hua Huang" userId="d4f2979786c76c14" providerId="LiveId" clId="{89642FC7-7A0C-4B30-A184-EADC703151B7}" dt="2018-11-06T02:35:04.478" v="1407" actId="478"/>
          <ac:grpSpMkLst>
            <pc:docMk/>
            <pc:sldMk cId="2428355763" sldId="265"/>
            <ac:grpSpMk id="4" creationId="{E70F4684-3F79-4054-A394-59E1198857EE}"/>
          </ac:grpSpMkLst>
        </pc:grpChg>
        <pc:picChg chg="add mod">
          <ac:chgData name="Hua Huang" userId="d4f2979786c76c14" providerId="LiveId" clId="{89642FC7-7A0C-4B30-A184-EADC703151B7}" dt="2018-11-10T21:09:58.933" v="14326" actId="1076"/>
          <ac:picMkLst>
            <pc:docMk/>
            <pc:sldMk cId="2428355763" sldId="265"/>
            <ac:picMk id="2" creationId="{6A897974-1BB1-4FD4-BD56-BD5D896646E4}"/>
          </ac:picMkLst>
        </pc:picChg>
      </pc:sldChg>
      <pc:sldChg chg="addSp delSp modSp add modAnim modNotesTx">
        <pc:chgData name="Hua Huang" userId="d4f2979786c76c14" providerId="LiveId" clId="{89642FC7-7A0C-4B30-A184-EADC703151B7}" dt="2018-11-14T02:39:47.647" v="15187" actId="20577"/>
        <pc:sldMkLst>
          <pc:docMk/>
          <pc:sldMk cId="738988801" sldId="266"/>
        </pc:sldMkLst>
        <pc:spChg chg="add mod">
          <ac:chgData name="Hua Huang" userId="d4f2979786c76c14" providerId="LiveId" clId="{89642FC7-7A0C-4B30-A184-EADC703151B7}" dt="2018-11-06T02:51:11.571" v="1942" actId="1076"/>
          <ac:spMkLst>
            <pc:docMk/>
            <pc:sldMk cId="738988801" sldId="266"/>
            <ac:spMk id="5" creationId="{D6635412-3DDA-46F9-8296-2210FA0CF57B}"/>
          </ac:spMkLst>
        </pc:spChg>
        <pc:spChg chg="add del">
          <ac:chgData name="Hua Huang" userId="d4f2979786c76c14" providerId="LiveId" clId="{89642FC7-7A0C-4B30-A184-EADC703151B7}" dt="2018-11-06T02:51:54.354" v="1946"/>
          <ac:spMkLst>
            <pc:docMk/>
            <pc:sldMk cId="738988801" sldId="266"/>
            <ac:spMk id="6" creationId="{B2642026-9065-4F74-A024-A0FF89203499}"/>
          </ac:spMkLst>
        </pc:spChg>
        <pc:spChg chg="add mod">
          <ac:chgData name="Hua Huang" userId="d4f2979786c76c14" providerId="LiveId" clId="{89642FC7-7A0C-4B30-A184-EADC703151B7}" dt="2018-11-06T04:15:45.798" v="4527" actId="14100"/>
          <ac:spMkLst>
            <pc:docMk/>
            <pc:sldMk cId="738988801" sldId="266"/>
            <ac:spMk id="8" creationId="{9485143F-74B0-4D18-BBA5-3055F53D63EF}"/>
          </ac:spMkLst>
        </pc:spChg>
        <pc:spChg chg="add mod">
          <ac:chgData name="Hua Huang" userId="d4f2979786c76c14" providerId="LiveId" clId="{89642FC7-7A0C-4B30-A184-EADC703151B7}" dt="2018-11-06T04:15:48.781" v="4528" actId="1076"/>
          <ac:spMkLst>
            <pc:docMk/>
            <pc:sldMk cId="738988801" sldId="266"/>
            <ac:spMk id="9" creationId="{1DD75554-3F58-4293-937D-CB22BDFDA89C}"/>
          </ac:spMkLst>
        </pc:spChg>
        <pc:spChg chg="del">
          <ac:chgData name="Hua Huang" userId="d4f2979786c76c14" providerId="LiveId" clId="{89642FC7-7A0C-4B30-A184-EADC703151B7}" dt="2018-11-06T02:47:10.282" v="1813" actId="478"/>
          <ac:spMkLst>
            <pc:docMk/>
            <pc:sldMk cId="738988801" sldId="266"/>
            <ac:spMk id="11" creationId="{C448F390-D1DE-4964-985E-91AA43772AA9}"/>
          </ac:spMkLst>
        </pc:spChg>
        <pc:spChg chg="mod">
          <ac:chgData name="Hua Huang" userId="d4f2979786c76c14" providerId="LiveId" clId="{89642FC7-7A0C-4B30-A184-EADC703151B7}" dt="2018-11-06T02:49:59.828" v="1873" actId="20577"/>
          <ac:spMkLst>
            <pc:docMk/>
            <pc:sldMk cId="738988801" sldId="266"/>
            <ac:spMk id="14" creationId="{32410EB0-1005-466B-81FF-CCDB1092E0B3}"/>
          </ac:spMkLst>
        </pc:spChg>
        <pc:grpChg chg="add mod">
          <ac:chgData name="Hua Huang" userId="d4f2979786c76c14" providerId="LiveId" clId="{89642FC7-7A0C-4B30-A184-EADC703151B7}" dt="2018-11-06T02:55:59.464" v="2080" actId="1076"/>
          <ac:grpSpMkLst>
            <pc:docMk/>
            <pc:sldMk cId="738988801" sldId="266"/>
            <ac:grpSpMk id="2" creationId="{1C260BA5-BF39-4645-BDCA-AA6E7A37B3E6}"/>
          </ac:grpSpMkLst>
        </pc:grpChg>
        <pc:picChg chg="add mod">
          <ac:chgData name="Hua Huang" userId="d4f2979786c76c14" providerId="LiveId" clId="{89642FC7-7A0C-4B30-A184-EADC703151B7}" dt="2018-11-06T02:55:45.075" v="2076" actId="164"/>
          <ac:picMkLst>
            <pc:docMk/>
            <pc:sldMk cId="738988801" sldId="266"/>
            <ac:picMk id="7" creationId="{61CDE48A-82FE-4DEF-89D8-EE1A05FCA94C}"/>
          </ac:picMkLst>
        </pc:picChg>
        <pc:picChg chg="add mod">
          <ac:chgData name="Hua Huang" userId="d4f2979786c76c14" providerId="LiveId" clId="{89642FC7-7A0C-4B30-A184-EADC703151B7}" dt="2018-11-06T02:55:55.026" v="2079" actId="1076"/>
          <ac:picMkLst>
            <pc:docMk/>
            <pc:sldMk cId="738988801" sldId="266"/>
            <ac:picMk id="10" creationId="{4F4FAEE8-FF14-44CB-B6E7-BEEA36C86669}"/>
          </ac:picMkLst>
        </pc:picChg>
      </pc:sldChg>
      <pc:sldChg chg="addSp delSp modSp add ord modNotesTx">
        <pc:chgData name="Hua Huang" userId="d4f2979786c76c14" providerId="LiveId" clId="{89642FC7-7A0C-4B30-A184-EADC703151B7}" dt="2018-11-11T03:19:05.969" v="15141"/>
        <pc:sldMkLst>
          <pc:docMk/>
          <pc:sldMk cId="610971750" sldId="267"/>
        </pc:sldMkLst>
        <pc:spChg chg="del">
          <ac:chgData name="Hua Huang" userId="d4f2979786c76c14" providerId="LiveId" clId="{89642FC7-7A0C-4B30-A184-EADC703151B7}" dt="2018-11-06T02:58:34.511" v="2141" actId="478"/>
          <ac:spMkLst>
            <pc:docMk/>
            <pc:sldMk cId="610971750" sldId="267"/>
            <ac:spMk id="5" creationId="{D6635412-3DDA-46F9-8296-2210FA0CF57B}"/>
          </ac:spMkLst>
        </pc:spChg>
        <pc:spChg chg="add mod">
          <ac:chgData name="Hua Huang" userId="d4f2979786c76c14" providerId="LiveId" clId="{89642FC7-7A0C-4B30-A184-EADC703151B7}" dt="2018-11-06T04:16:09.008" v="4548" actId="20577"/>
          <ac:spMkLst>
            <pc:docMk/>
            <pc:sldMk cId="610971750" sldId="267"/>
            <ac:spMk id="11" creationId="{ADF6BD81-BBD0-43C7-B2F2-BDADD9284E8C}"/>
          </ac:spMkLst>
        </pc:spChg>
        <pc:spChg chg="mod">
          <ac:chgData name="Hua Huang" userId="d4f2979786c76c14" providerId="LiveId" clId="{89642FC7-7A0C-4B30-A184-EADC703151B7}" dt="2018-11-06T02:58:27.225" v="2139" actId="20577"/>
          <ac:spMkLst>
            <pc:docMk/>
            <pc:sldMk cId="610971750" sldId="267"/>
            <ac:spMk id="12" creationId="{978E749E-77D5-425C-A31F-3F2D212441DD}"/>
          </ac:spMkLst>
        </pc:spChg>
        <pc:spChg chg="del">
          <ac:chgData name="Hua Huang" userId="d4f2979786c76c14" providerId="LiveId" clId="{89642FC7-7A0C-4B30-A184-EADC703151B7}" dt="2018-11-06T02:58:31.091" v="2140" actId="478"/>
          <ac:spMkLst>
            <pc:docMk/>
            <pc:sldMk cId="610971750" sldId="267"/>
            <ac:spMk id="14" creationId="{32410EB0-1005-466B-81FF-CCDB1092E0B3}"/>
          </ac:spMkLst>
        </pc:spChg>
        <pc:spChg chg="mod">
          <ac:chgData name="Hua Huang" userId="d4f2979786c76c14" providerId="LiveId" clId="{89642FC7-7A0C-4B30-A184-EADC703151B7}" dt="2018-11-06T03:03:34.670" v="2396" actId="14100"/>
          <ac:spMkLst>
            <pc:docMk/>
            <pc:sldMk cId="610971750" sldId="267"/>
            <ac:spMk id="20" creationId="{7FD6EDE3-F579-4453-977A-5B797C83AC6D}"/>
          </ac:spMkLst>
        </pc:spChg>
        <pc:spChg chg="add mod">
          <ac:chgData name="Hua Huang" userId="d4f2979786c76c14" providerId="LiveId" clId="{89642FC7-7A0C-4B30-A184-EADC703151B7}" dt="2018-11-07T14:54:39.947" v="6183" actId="1076"/>
          <ac:spMkLst>
            <pc:docMk/>
            <pc:sldMk cId="610971750" sldId="267"/>
            <ac:spMk id="26" creationId="{D64C0FD9-9BAB-4849-975C-049185E7493A}"/>
          </ac:spMkLst>
        </pc:spChg>
        <pc:spChg chg="add mod">
          <ac:chgData name="Hua Huang" userId="d4f2979786c76c14" providerId="LiveId" clId="{89642FC7-7A0C-4B30-A184-EADC703151B7}" dt="2018-11-07T14:55:36.535" v="6219" actId="1076"/>
          <ac:spMkLst>
            <pc:docMk/>
            <pc:sldMk cId="610971750" sldId="267"/>
            <ac:spMk id="27" creationId="{7B841123-8346-421E-B3BD-FCB7AE154657}"/>
          </ac:spMkLst>
        </pc:spChg>
        <pc:grpChg chg="del">
          <ac:chgData name="Hua Huang" userId="d4f2979786c76c14" providerId="LiveId" clId="{89642FC7-7A0C-4B30-A184-EADC703151B7}" dt="2018-11-06T02:58:34.511" v="2141" actId="478"/>
          <ac:grpSpMkLst>
            <pc:docMk/>
            <pc:sldMk cId="610971750" sldId="267"/>
            <ac:grpSpMk id="2" creationId="{1C260BA5-BF39-4645-BDCA-AA6E7A37B3E6}"/>
          </ac:grpSpMkLst>
        </pc:grpChg>
        <pc:grpChg chg="add del mod">
          <ac:chgData name="Hua Huang" userId="d4f2979786c76c14" providerId="LiveId" clId="{89642FC7-7A0C-4B30-A184-EADC703151B7}" dt="2018-11-07T14:52:00.237" v="6171" actId="478"/>
          <ac:grpSpMkLst>
            <pc:docMk/>
            <pc:sldMk cId="610971750" sldId="267"/>
            <ac:grpSpMk id="13" creationId="{6ABDF274-BBE7-4B91-A7C3-409866C2E8A4}"/>
          </ac:grpSpMkLst>
        </pc:grpChg>
        <pc:picChg chg="add mod">
          <ac:chgData name="Hua Huang" userId="d4f2979786c76c14" providerId="LiveId" clId="{89642FC7-7A0C-4B30-A184-EADC703151B7}" dt="2018-11-07T14:54:48.532" v="6187" actId="14100"/>
          <ac:picMkLst>
            <pc:docMk/>
            <pc:sldMk cId="610971750" sldId="267"/>
            <ac:picMk id="2" creationId="{73288F6F-A912-464C-A310-E9A48CA2A76F}"/>
          </ac:picMkLst>
        </pc:picChg>
        <pc:picChg chg="del">
          <ac:chgData name="Hua Huang" userId="d4f2979786c76c14" providerId="LiveId" clId="{89642FC7-7A0C-4B30-A184-EADC703151B7}" dt="2018-11-06T02:58:34.511" v="2141" actId="478"/>
          <ac:picMkLst>
            <pc:docMk/>
            <pc:sldMk cId="610971750" sldId="267"/>
            <ac:picMk id="10" creationId="{4F4FAEE8-FF14-44CB-B6E7-BEEA36C86669}"/>
          </ac:picMkLst>
        </pc:picChg>
        <pc:picChg chg="add mod">
          <ac:chgData name="Hua Huang" userId="d4f2979786c76c14" providerId="LiveId" clId="{89642FC7-7A0C-4B30-A184-EADC703151B7}" dt="2018-11-07T14:54:39.947" v="6183" actId="1076"/>
          <ac:picMkLst>
            <pc:docMk/>
            <pc:sldMk cId="610971750" sldId="267"/>
            <ac:picMk id="25" creationId="{4EF0F389-34D6-42B9-A635-2A4095735498}"/>
          </ac:picMkLst>
        </pc:picChg>
        <pc:cxnChg chg="mod">
          <ac:chgData name="Hua Huang" userId="d4f2979786c76c14" providerId="LiveId" clId="{89642FC7-7A0C-4B30-A184-EADC703151B7}" dt="2018-11-07T14:52:00.237" v="6171" actId="478"/>
          <ac:cxnSpMkLst>
            <pc:docMk/>
            <pc:sldMk cId="610971750" sldId="267"/>
            <ac:cxnSpMk id="17" creationId="{CD4A0AAB-CC70-46D2-8B04-197E4326044C}"/>
          </ac:cxnSpMkLst>
        </pc:cxnChg>
      </pc:sldChg>
      <pc:sldChg chg="addSp delSp modSp add modAnim modNotesTx">
        <pc:chgData name="Hua Huang" userId="d4f2979786c76c14" providerId="LiveId" clId="{89642FC7-7A0C-4B30-A184-EADC703151B7}" dt="2018-11-14T14:30:24.946" v="15647" actId="20577"/>
        <pc:sldMkLst>
          <pc:docMk/>
          <pc:sldMk cId="2877493501" sldId="268"/>
        </pc:sldMkLst>
        <pc:spChg chg="add mod">
          <ac:chgData name="Hua Huang" userId="d4f2979786c76c14" providerId="LiveId" clId="{89642FC7-7A0C-4B30-A184-EADC703151B7}" dt="2018-11-11T03:18:17.044" v="15130" actId="1076"/>
          <ac:spMkLst>
            <pc:docMk/>
            <pc:sldMk cId="2877493501" sldId="268"/>
            <ac:spMk id="2" creationId="{3DBE42A2-7BB1-4981-AC79-6C7CB8E750DA}"/>
          </ac:spMkLst>
        </pc:spChg>
        <pc:spChg chg="add mod">
          <ac:chgData name="Hua Huang" userId="d4f2979786c76c14" providerId="LiveId" clId="{89642FC7-7A0C-4B30-A184-EADC703151B7}" dt="2018-11-11T03:18:41.005" v="15140" actId="1076"/>
          <ac:spMkLst>
            <pc:docMk/>
            <pc:sldMk cId="2877493501" sldId="268"/>
            <ac:spMk id="7" creationId="{7DBB86EC-2D48-418D-8C35-607E9C6EF18E}"/>
          </ac:spMkLst>
        </pc:spChg>
        <pc:spChg chg="del">
          <ac:chgData name="Hua Huang" userId="d4f2979786c76c14" providerId="LiveId" clId="{89642FC7-7A0C-4B30-A184-EADC703151B7}" dt="2018-11-06T03:05:49.073" v="2398" actId="478"/>
          <ac:spMkLst>
            <pc:docMk/>
            <pc:sldMk cId="2877493501" sldId="268"/>
            <ac:spMk id="11" creationId="{ADF6BD81-BBD0-43C7-B2F2-BDADD9284E8C}"/>
          </ac:spMkLst>
        </pc:spChg>
        <pc:spChg chg="add mod">
          <ac:chgData name="Hua Huang" userId="d4f2979786c76c14" providerId="LiveId" clId="{89642FC7-7A0C-4B30-A184-EADC703151B7}" dt="2018-11-14T14:30:24.946" v="15647" actId="20577"/>
          <ac:spMkLst>
            <pc:docMk/>
            <pc:sldMk cId="2877493501" sldId="268"/>
            <ac:spMk id="25" creationId="{E6330203-63B9-455A-95BA-1C10D075FE23}"/>
          </ac:spMkLst>
        </pc:spChg>
        <pc:grpChg chg="add mod">
          <ac:chgData name="Hua Huang" userId="d4f2979786c76c14" providerId="LiveId" clId="{89642FC7-7A0C-4B30-A184-EADC703151B7}" dt="2018-11-11T03:17:15.812" v="15123" actId="164"/>
          <ac:grpSpMkLst>
            <pc:docMk/>
            <pc:sldMk cId="2877493501" sldId="268"/>
            <ac:grpSpMk id="3" creationId="{C3B31691-D368-4471-813C-23A1185EA0D8}"/>
          </ac:grpSpMkLst>
        </pc:grpChg>
        <pc:grpChg chg="add mod">
          <ac:chgData name="Hua Huang" userId="d4f2979786c76c14" providerId="LiveId" clId="{89642FC7-7A0C-4B30-A184-EADC703151B7}" dt="2018-11-11T03:17:21.508" v="15124" actId="164"/>
          <ac:grpSpMkLst>
            <pc:docMk/>
            <pc:sldMk cId="2877493501" sldId="268"/>
            <ac:grpSpMk id="4" creationId="{30FF2D0B-82F6-463D-8D87-2B406C51C1AF}"/>
          </ac:grpSpMkLst>
        </pc:grpChg>
        <pc:grpChg chg="del">
          <ac:chgData name="Hua Huang" userId="d4f2979786c76c14" providerId="LiveId" clId="{89642FC7-7A0C-4B30-A184-EADC703151B7}" dt="2018-11-06T03:05:50.734" v="2399" actId="478"/>
          <ac:grpSpMkLst>
            <pc:docMk/>
            <pc:sldMk cId="2877493501" sldId="268"/>
            <ac:grpSpMk id="13" creationId="{6ABDF274-BBE7-4B91-A7C3-409866C2E8A4}"/>
          </ac:grpSpMkLst>
        </pc:grpChg>
        <pc:picChg chg="add mod">
          <ac:chgData name="Hua Huang" userId="d4f2979786c76c14" providerId="LiveId" clId="{89642FC7-7A0C-4B30-A184-EADC703151B7}" dt="2018-11-11T03:17:15.812" v="15123" actId="164"/>
          <ac:picMkLst>
            <pc:docMk/>
            <pc:sldMk cId="2877493501" sldId="268"/>
            <ac:picMk id="1026" creationId="{DD76DDA9-D3E2-4F2F-92F4-9C4A12231B94}"/>
          </ac:picMkLst>
        </pc:picChg>
        <pc:picChg chg="add mod">
          <ac:chgData name="Hua Huang" userId="d4f2979786c76c14" providerId="LiveId" clId="{89642FC7-7A0C-4B30-A184-EADC703151B7}" dt="2018-11-11T03:17:21.508" v="15124" actId="164"/>
          <ac:picMkLst>
            <pc:docMk/>
            <pc:sldMk cId="2877493501" sldId="268"/>
            <ac:picMk id="1028" creationId="{8E7E9862-E9AD-46C7-BF3C-40D750381554}"/>
          </ac:picMkLst>
        </pc:picChg>
        <pc:cxnChg chg="mod">
          <ac:chgData name="Hua Huang" userId="d4f2979786c76c14" providerId="LiveId" clId="{89642FC7-7A0C-4B30-A184-EADC703151B7}" dt="2018-11-06T03:05:50.734" v="2399" actId="478"/>
          <ac:cxnSpMkLst>
            <pc:docMk/>
            <pc:sldMk cId="2877493501" sldId="268"/>
            <ac:cxnSpMk id="17" creationId="{CD4A0AAB-CC70-46D2-8B04-197E4326044C}"/>
          </ac:cxnSpMkLst>
        </pc:cxnChg>
      </pc:sldChg>
      <pc:sldChg chg="addSp delSp modSp add del delAnim modAnim modNotesTx">
        <pc:chgData name="Hua Huang" userId="d4f2979786c76c14" providerId="LiveId" clId="{89642FC7-7A0C-4B30-A184-EADC703151B7}" dt="2018-11-14T14:25:51.589" v="15638" actId="2696"/>
        <pc:sldMkLst>
          <pc:docMk/>
          <pc:sldMk cId="2077701629" sldId="269"/>
        </pc:sldMkLst>
        <pc:spChg chg="add mod">
          <ac:chgData name="Hua Huang" userId="d4f2979786c76c14" providerId="LiveId" clId="{89642FC7-7A0C-4B30-A184-EADC703151B7}" dt="2018-11-11T02:46:29.016" v="14955" actId="2085"/>
          <ac:spMkLst>
            <pc:docMk/>
            <pc:sldMk cId="2077701629" sldId="269"/>
            <ac:spMk id="5" creationId="{C691AC98-C1D3-4781-98A6-3AF98334075E}"/>
          </ac:spMkLst>
        </pc:spChg>
        <pc:spChg chg="add mod">
          <ac:chgData name="Hua Huang" userId="d4f2979786c76c14" providerId="LiveId" clId="{89642FC7-7A0C-4B30-A184-EADC703151B7}" dt="2018-11-11T02:47:31.315" v="14961" actId="14100"/>
          <ac:spMkLst>
            <pc:docMk/>
            <pc:sldMk cId="2077701629" sldId="269"/>
            <ac:spMk id="7" creationId="{F854ADD3-5CA3-4481-9481-116B514DD76E}"/>
          </ac:spMkLst>
        </pc:spChg>
        <pc:spChg chg="add mod">
          <ac:chgData name="Hua Huang" userId="d4f2979786c76c14" providerId="LiveId" clId="{89642FC7-7A0C-4B30-A184-EADC703151B7}" dt="2018-11-11T02:47:49.572" v="14965" actId="14100"/>
          <ac:spMkLst>
            <pc:docMk/>
            <pc:sldMk cId="2077701629" sldId="269"/>
            <ac:spMk id="8" creationId="{A5A21E22-579E-48B8-85C8-E650AB9E7A80}"/>
          </ac:spMkLst>
        </pc:spChg>
        <pc:spChg chg="add del mod">
          <ac:chgData name="Hua Huang" userId="d4f2979786c76c14" providerId="LiveId" clId="{89642FC7-7A0C-4B30-A184-EADC703151B7}" dt="2018-11-11T02:48:33.315" v="14977" actId="478"/>
          <ac:spMkLst>
            <pc:docMk/>
            <pc:sldMk cId="2077701629" sldId="269"/>
            <ac:spMk id="9" creationId="{DF419128-3769-4D61-9D61-DAE01D8C7AF1}"/>
          </ac:spMkLst>
        </pc:spChg>
        <pc:spChg chg="add del mod">
          <ac:chgData name="Hua Huang" userId="d4f2979786c76c14" providerId="LiveId" clId="{89642FC7-7A0C-4B30-A184-EADC703151B7}" dt="2018-11-14T14:22:33.471" v="15606" actId="478"/>
          <ac:spMkLst>
            <pc:docMk/>
            <pc:sldMk cId="2077701629" sldId="269"/>
            <ac:spMk id="10" creationId="{874A16BB-05F8-4059-BBF4-EE6D869361E3}"/>
          </ac:spMkLst>
        </pc:spChg>
        <pc:spChg chg="add mod">
          <ac:chgData name="Hua Huang" userId="d4f2979786c76c14" providerId="LiveId" clId="{89642FC7-7A0C-4B30-A184-EADC703151B7}" dt="2018-11-11T02:55:32.922" v="15045" actId="403"/>
          <ac:spMkLst>
            <pc:docMk/>
            <pc:sldMk cId="2077701629" sldId="269"/>
            <ac:spMk id="16" creationId="{E240E8D4-E00C-46CE-ADF6-A11C5263E9B5}"/>
          </ac:spMkLst>
        </pc:spChg>
        <pc:spChg chg="del">
          <ac:chgData name="Hua Huang" userId="d4f2979786c76c14" providerId="LiveId" clId="{89642FC7-7A0C-4B30-A184-EADC703151B7}" dt="2018-11-06T03:11:18.086" v="2749" actId="478"/>
          <ac:spMkLst>
            <pc:docMk/>
            <pc:sldMk cId="2077701629" sldId="269"/>
            <ac:spMk id="25" creationId="{E6330203-63B9-455A-95BA-1C10D075FE23}"/>
          </ac:spMkLst>
        </pc:spChg>
        <pc:grpChg chg="add mod">
          <ac:chgData name="Hua Huang" userId="d4f2979786c76c14" providerId="LiveId" clId="{89642FC7-7A0C-4B30-A184-EADC703151B7}" dt="2018-11-11T02:55:38.136" v="15046" actId="1076"/>
          <ac:grpSpMkLst>
            <pc:docMk/>
            <pc:sldMk cId="2077701629" sldId="269"/>
            <ac:grpSpMk id="15" creationId="{EDACEFBF-9787-483D-8806-44A433FF9510}"/>
          </ac:grpSpMkLst>
        </pc:grpChg>
        <pc:picChg chg="add del mod">
          <ac:chgData name="Hua Huang" userId="d4f2979786c76c14" providerId="LiveId" clId="{89642FC7-7A0C-4B30-A184-EADC703151B7}" dt="2018-11-11T02:46:08.155" v="14952" actId="1076"/>
          <ac:picMkLst>
            <pc:docMk/>
            <pc:sldMk cId="2077701629" sldId="269"/>
            <ac:picMk id="2" creationId="{13667C81-294C-4522-A905-05E8B89657DA}"/>
          </ac:picMkLst>
        </pc:picChg>
        <pc:picChg chg="add del mod">
          <ac:chgData name="Hua Huang" userId="d4f2979786c76c14" providerId="LiveId" clId="{89642FC7-7A0C-4B30-A184-EADC703151B7}" dt="2018-11-11T02:45:57.628" v="14950"/>
          <ac:picMkLst>
            <pc:docMk/>
            <pc:sldMk cId="2077701629" sldId="269"/>
            <ac:picMk id="3" creationId="{D04F23F0-DFA2-47AF-B79A-92EECB8E37A7}"/>
          </ac:picMkLst>
        </pc:picChg>
        <pc:picChg chg="add del mod">
          <ac:chgData name="Hua Huang" userId="d4f2979786c76c14" providerId="LiveId" clId="{89642FC7-7A0C-4B30-A184-EADC703151B7}" dt="2018-11-11T02:45:55.202" v="14947"/>
          <ac:picMkLst>
            <pc:docMk/>
            <pc:sldMk cId="2077701629" sldId="269"/>
            <ac:picMk id="4" creationId="{4C87E026-7AAA-4315-9AD5-5618DAB950E5}"/>
          </ac:picMkLst>
        </pc:picChg>
        <pc:picChg chg="add del">
          <ac:chgData name="Hua Huang" userId="d4f2979786c76c14" providerId="LiveId" clId="{89642FC7-7A0C-4B30-A184-EADC703151B7}" dt="2018-11-11T02:52:23.475" v="14989" actId="478"/>
          <ac:picMkLst>
            <pc:docMk/>
            <pc:sldMk cId="2077701629" sldId="269"/>
            <ac:picMk id="6" creationId="{A80F368E-52AF-45A1-A990-D6FE1CFD626B}"/>
          </ac:picMkLst>
        </pc:picChg>
        <pc:picChg chg="add mod">
          <ac:chgData name="Hua Huang" userId="d4f2979786c76c14" providerId="LiveId" clId="{89642FC7-7A0C-4B30-A184-EADC703151B7}" dt="2018-11-11T02:54:57.094" v="15011" actId="164"/>
          <ac:picMkLst>
            <pc:docMk/>
            <pc:sldMk cId="2077701629" sldId="269"/>
            <ac:picMk id="11" creationId="{69C622C4-6E6D-4A1E-8FD9-680449FBC24D}"/>
          </ac:picMkLst>
        </pc:picChg>
        <pc:picChg chg="add mod">
          <ac:chgData name="Hua Huang" userId="d4f2979786c76c14" providerId="LiveId" clId="{89642FC7-7A0C-4B30-A184-EADC703151B7}" dt="2018-11-11T02:54:57.094" v="15011" actId="164"/>
          <ac:picMkLst>
            <pc:docMk/>
            <pc:sldMk cId="2077701629" sldId="269"/>
            <ac:picMk id="13" creationId="{36AF4504-1FA8-40B0-861E-F4164CCAF203}"/>
          </ac:picMkLst>
        </pc:picChg>
        <pc:picChg chg="add del mod">
          <ac:chgData name="Hua Huang" userId="d4f2979786c76c14" providerId="LiveId" clId="{89642FC7-7A0C-4B30-A184-EADC703151B7}" dt="2018-11-11T02:54:51.777" v="15010" actId="478"/>
          <ac:picMkLst>
            <pc:docMk/>
            <pc:sldMk cId="2077701629" sldId="269"/>
            <ac:picMk id="14" creationId="{D0BB2024-EBDD-46BF-8E1D-1C5FA5EF4C57}"/>
          </ac:picMkLst>
        </pc:picChg>
      </pc:sldChg>
      <pc:sldChg chg="addSp delSp modSp add modNotesTx">
        <pc:chgData name="Hua Huang" userId="d4f2979786c76c14" providerId="LiveId" clId="{89642FC7-7A0C-4B30-A184-EADC703151B7}" dt="2018-11-14T14:31:06.658" v="15648" actId="20577"/>
        <pc:sldMkLst>
          <pc:docMk/>
          <pc:sldMk cId="4031730733" sldId="271"/>
        </pc:sldMkLst>
        <pc:spChg chg="add mod">
          <ac:chgData name="Hua Huang" userId="d4f2979786c76c14" providerId="LiveId" clId="{89642FC7-7A0C-4B30-A184-EADC703151B7}" dt="2018-11-06T03:35:58.680" v="3384" actId="1076"/>
          <ac:spMkLst>
            <pc:docMk/>
            <pc:sldMk cId="4031730733" sldId="271"/>
            <ac:spMk id="4" creationId="{BA7A44CC-0815-498D-B04B-A0F2FB95B87D}"/>
          </ac:spMkLst>
        </pc:spChg>
        <pc:spChg chg="add mod">
          <ac:chgData name="Hua Huang" userId="d4f2979786c76c14" providerId="LiveId" clId="{89642FC7-7A0C-4B30-A184-EADC703151B7}" dt="2018-11-06T03:31:37.145" v="3218" actId="1076"/>
          <ac:spMkLst>
            <pc:docMk/>
            <pc:sldMk cId="4031730733" sldId="271"/>
            <ac:spMk id="5" creationId="{D8947214-EE82-4D70-A056-1AE56CD80E1F}"/>
          </ac:spMkLst>
        </pc:spChg>
        <pc:spChg chg="add mod">
          <ac:chgData name="Hua Huang" userId="d4f2979786c76c14" providerId="LiveId" clId="{89642FC7-7A0C-4B30-A184-EADC703151B7}" dt="2018-11-10T21:01:28.393" v="14230" actId="1076"/>
          <ac:spMkLst>
            <pc:docMk/>
            <pc:sldMk cId="4031730733" sldId="271"/>
            <ac:spMk id="7" creationId="{FD1F06B4-9372-49F7-A01E-33254E813055}"/>
          </ac:spMkLst>
        </pc:spChg>
        <pc:spChg chg="add del mod">
          <ac:chgData name="Hua Huang" userId="d4f2979786c76c14" providerId="LiveId" clId="{89642FC7-7A0C-4B30-A184-EADC703151B7}" dt="2018-11-06T03:31:21.856" v="3215" actId="478"/>
          <ac:spMkLst>
            <pc:docMk/>
            <pc:sldMk cId="4031730733" sldId="271"/>
            <ac:spMk id="8" creationId="{EF11C825-048E-4BB0-9F9E-970995BEE8C6}"/>
          </ac:spMkLst>
        </pc:spChg>
        <pc:spChg chg="add mod">
          <ac:chgData name="Hua Huang" userId="d4f2979786c76c14" providerId="LiveId" clId="{89642FC7-7A0C-4B30-A184-EADC703151B7}" dt="2018-11-14T14:31:06.658" v="15648" actId="20577"/>
          <ac:spMkLst>
            <pc:docMk/>
            <pc:sldMk cId="4031730733" sldId="271"/>
            <ac:spMk id="9" creationId="{5382FEB3-3104-44F5-810C-B3A05F754655}"/>
          </ac:spMkLst>
        </pc:spChg>
        <pc:graphicFrameChg chg="add mod modGraphic">
          <ac:chgData name="Hua Huang" userId="d4f2979786c76c14" providerId="LiveId" clId="{89642FC7-7A0C-4B30-A184-EADC703151B7}" dt="2018-11-06T03:31:32.699" v="3217" actId="1076"/>
          <ac:graphicFrameMkLst>
            <pc:docMk/>
            <pc:sldMk cId="4031730733" sldId="271"/>
            <ac:graphicFrameMk id="3" creationId="{15BFFB55-959E-427C-9B2B-4E1ED23F7416}"/>
          </ac:graphicFrameMkLst>
        </pc:graphicFrameChg>
        <pc:graphicFrameChg chg="add del mod modGraphic">
          <ac:chgData name="Hua Huang" userId="d4f2979786c76c14" providerId="LiveId" clId="{89642FC7-7A0C-4B30-A184-EADC703151B7}" dt="2018-11-06T03:31:21.856" v="3215" actId="478"/>
          <ac:graphicFrameMkLst>
            <pc:docMk/>
            <pc:sldMk cId="4031730733" sldId="271"/>
            <ac:graphicFrameMk id="7" creationId="{0FC38BE9-6DD6-457B-819F-C34EB65BE575}"/>
          </ac:graphicFrameMkLst>
        </pc:graphicFrameChg>
        <pc:picChg chg="del">
          <ac:chgData name="Hua Huang" userId="d4f2979786c76c14" providerId="LiveId" clId="{89642FC7-7A0C-4B30-A184-EADC703151B7}" dt="2018-11-06T03:15:18.508" v="2757" actId="478"/>
          <ac:picMkLst>
            <pc:docMk/>
            <pc:sldMk cId="4031730733" sldId="271"/>
            <ac:picMk id="2" creationId="{13667C81-294C-4522-A905-05E8B89657DA}"/>
          </ac:picMkLst>
        </pc:picChg>
      </pc:sldChg>
      <pc:sldChg chg="addSp delSp modSp add modAnim modNotesTx">
        <pc:chgData name="Hua Huang" userId="d4f2979786c76c14" providerId="LiveId" clId="{89642FC7-7A0C-4B30-A184-EADC703151B7}" dt="2018-11-14T14:40:18.557" v="15710"/>
        <pc:sldMkLst>
          <pc:docMk/>
          <pc:sldMk cId="1325046107" sldId="272"/>
        </pc:sldMkLst>
        <pc:spChg chg="add mod">
          <ac:chgData name="Hua Huang" userId="d4f2979786c76c14" providerId="LiveId" clId="{89642FC7-7A0C-4B30-A184-EADC703151B7}" dt="2018-11-14T14:37:31.840" v="15695" actId="208"/>
          <ac:spMkLst>
            <pc:docMk/>
            <pc:sldMk cId="1325046107" sldId="272"/>
            <ac:spMk id="2" creationId="{84F54DC4-4EB8-4F6F-8254-8602D1A8BAFF}"/>
          </ac:spMkLst>
        </pc:spChg>
        <pc:spChg chg="add del mod">
          <ac:chgData name="Hua Huang" userId="d4f2979786c76c14" providerId="LiveId" clId="{89642FC7-7A0C-4B30-A184-EADC703151B7}" dt="2018-11-07T14:07:39.143" v="4629" actId="11529"/>
          <ac:spMkLst>
            <pc:docMk/>
            <pc:sldMk cId="1325046107" sldId="272"/>
            <ac:spMk id="2" creationId="{A4D19176-7C94-421D-B5E7-BA1460051E7C}"/>
          </ac:spMkLst>
        </pc:spChg>
        <pc:spChg chg="mod">
          <ac:chgData name="Hua Huang" userId="d4f2979786c76c14" providerId="LiveId" clId="{89642FC7-7A0C-4B30-A184-EADC703151B7}" dt="2018-11-06T03:36:03.686" v="3385" actId="1076"/>
          <ac:spMkLst>
            <pc:docMk/>
            <pc:sldMk cId="1325046107" sldId="272"/>
            <ac:spMk id="4" creationId="{BA7A44CC-0815-498D-B04B-A0F2FB95B87D}"/>
          </ac:spMkLst>
        </pc:spChg>
        <pc:spChg chg="del">
          <ac:chgData name="Hua Huang" userId="d4f2979786c76c14" providerId="LiveId" clId="{89642FC7-7A0C-4B30-A184-EADC703151B7}" dt="2018-11-06T03:31:12.297" v="3213" actId="478"/>
          <ac:spMkLst>
            <pc:docMk/>
            <pc:sldMk cId="1325046107" sldId="272"/>
            <ac:spMk id="5" creationId="{D8947214-EE82-4D70-A056-1AE56CD80E1F}"/>
          </ac:spMkLst>
        </pc:spChg>
        <pc:spChg chg="mod">
          <ac:chgData name="Hua Huang" userId="d4f2979786c76c14" providerId="LiveId" clId="{89642FC7-7A0C-4B30-A184-EADC703151B7}" dt="2018-11-10T20:56:06.762" v="13930" actId="1076"/>
          <ac:spMkLst>
            <pc:docMk/>
            <pc:sldMk cId="1325046107" sldId="272"/>
            <ac:spMk id="8" creationId="{EF11C825-048E-4BB0-9F9E-970995BEE8C6}"/>
          </ac:spMkLst>
        </pc:spChg>
        <pc:spChg chg="add del mod">
          <ac:chgData name="Hua Huang" userId="d4f2979786c76c14" providerId="LiveId" clId="{89642FC7-7A0C-4B30-A184-EADC703151B7}" dt="2018-11-11T03:37:26.573" v="15160" actId="478"/>
          <ac:spMkLst>
            <pc:docMk/>
            <pc:sldMk cId="1325046107" sldId="272"/>
            <ac:spMk id="9" creationId="{31A54D75-9F83-4EA2-A5AF-99058FE002F5}"/>
          </ac:spMkLst>
        </pc:spChg>
        <pc:spChg chg="add mod">
          <ac:chgData name="Hua Huang" userId="d4f2979786c76c14" providerId="LiveId" clId="{89642FC7-7A0C-4B30-A184-EADC703151B7}" dt="2018-11-14T14:34:30.244" v="15677" actId="14100"/>
          <ac:spMkLst>
            <pc:docMk/>
            <pc:sldMk cId="1325046107" sldId="272"/>
            <ac:spMk id="9" creationId="{C91499B3-ED8F-499B-A5FD-D55C5A7128B3}"/>
          </ac:spMkLst>
        </pc:spChg>
        <pc:spChg chg="add mod">
          <ac:chgData name="Hua Huang" userId="d4f2979786c76c14" providerId="LiveId" clId="{89642FC7-7A0C-4B30-A184-EADC703151B7}" dt="2018-11-10T21:01:24.457" v="14229" actId="1076"/>
          <ac:spMkLst>
            <pc:docMk/>
            <pc:sldMk cId="1325046107" sldId="272"/>
            <ac:spMk id="10" creationId="{D265147B-4712-41E7-8817-4983302E994D}"/>
          </ac:spMkLst>
        </pc:spChg>
        <pc:spChg chg="add mod">
          <ac:chgData name="Hua Huang" userId="d4f2979786c76c14" providerId="LiveId" clId="{89642FC7-7A0C-4B30-A184-EADC703151B7}" dt="2018-11-14T14:31:12.433" v="15649" actId="20577"/>
          <ac:spMkLst>
            <pc:docMk/>
            <pc:sldMk cId="1325046107" sldId="272"/>
            <ac:spMk id="11" creationId="{3EA5F8D5-9860-4D24-A531-C7E0D3BFB5C7}"/>
          </ac:spMkLst>
        </pc:spChg>
        <pc:spChg chg="add del">
          <ac:chgData name="Hua Huang" userId="d4f2979786c76c14" providerId="LiveId" clId="{89642FC7-7A0C-4B30-A184-EADC703151B7}" dt="2018-11-14T14:35:26.072" v="15683"/>
          <ac:spMkLst>
            <pc:docMk/>
            <pc:sldMk cId="1325046107" sldId="272"/>
            <ac:spMk id="13" creationId="{B511A6E0-6236-4F76-B91F-4B9BDF18B597}"/>
          </ac:spMkLst>
        </pc:spChg>
        <pc:spChg chg="add mod">
          <ac:chgData name="Hua Huang" userId="d4f2979786c76c14" providerId="LiveId" clId="{89642FC7-7A0C-4B30-A184-EADC703151B7}" dt="2018-11-14T14:37:36.397" v="15696" actId="208"/>
          <ac:spMkLst>
            <pc:docMk/>
            <pc:sldMk cId="1325046107" sldId="272"/>
            <ac:spMk id="14" creationId="{29AD9195-188E-4A94-A94E-67B20426A4B4}"/>
          </ac:spMkLst>
        </pc:spChg>
        <pc:graphicFrameChg chg="del">
          <ac:chgData name="Hua Huang" userId="d4f2979786c76c14" providerId="LiveId" clId="{89642FC7-7A0C-4B30-A184-EADC703151B7}" dt="2018-11-06T03:31:12.297" v="3213" actId="478"/>
          <ac:graphicFrameMkLst>
            <pc:docMk/>
            <pc:sldMk cId="1325046107" sldId="272"/>
            <ac:graphicFrameMk id="3" creationId="{15BFFB55-959E-427C-9B2B-4E1ED23F7416}"/>
          </ac:graphicFrameMkLst>
        </pc:graphicFrameChg>
        <pc:graphicFrameChg chg="mod">
          <ac:chgData name="Hua Huang" userId="d4f2979786c76c14" providerId="LiveId" clId="{89642FC7-7A0C-4B30-A184-EADC703151B7}" dt="2018-11-10T20:56:06.762" v="13930" actId="1076"/>
          <ac:graphicFrameMkLst>
            <pc:docMk/>
            <pc:sldMk cId="1325046107" sldId="272"/>
            <ac:graphicFrameMk id="7" creationId="{0FC38BE9-6DD6-457B-819F-C34EB65BE575}"/>
          </ac:graphicFrameMkLst>
        </pc:graphicFrameChg>
      </pc:sldChg>
      <pc:sldChg chg="addSp delSp modSp add mod modAnim modNotesTx">
        <pc:chgData name="Hua Huang" userId="d4f2979786c76c14" providerId="LiveId" clId="{89642FC7-7A0C-4B30-A184-EADC703151B7}" dt="2018-11-14T14:31:29.651" v="15656" actId="20577"/>
        <pc:sldMkLst>
          <pc:docMk/>
          <pc:sldMk cId="959774980" sldId="273"/>
        </pc:sldMkLst>
        <pc:spChg chg="del">
          <ac:chgData name="Hua Huang" userId="d4f2979786c76c14" providerId="LiveId" clId="{89642FC7-7A0C-4B30-A184-EADC703151B7}" dt="2018-11-06T03:37:47.935" v="3431" actId="478"/>
          <ac:spMkLst>
            <pc:docMk/>
            <pc:sldMk cId="959774980" sldId="273"/>
            <ac:spMk id="4" creationId="{BA7A44CC-0815-498D-B04B-A0F2FB95B87D}"/>
          </ac:spMkLst>
        </pc:spChg>
        <pc:spChg chg="del">
          <ac:chgData name="Hua Huang" userId="d4f2979786c76c14" providerId="LiveId" clId="{89642FC7-7A0C-4B30-A184-EADC703151B7}" dt="2018-11-06T03:37:50.103" v="3432" actId="478"/>
          <ac:spMkLst>
            <pc:docMk/>
            <pc:sldMk cId="959774980" sldId="273"/>
            <ac:spMk id="8" creationId="{EF11C825-048E-4BB0-9F9E-970995BEE8C6}"/>
          </ac:spMkLst>
        </pc:spChg>
        <pc:spChg chg="del">
          <ac:chgData name="Hua Huang" userId="d4f2979786c76c14" providerId="LiveId" clId="{89642FC7-7A0C-4B30-A184-EADC703151B7}" dt="2018-11-06T03:37:50.103" v="3432" actId="478"/>
          <ac:spMkLst>
            <pc:docMk/>
            <pc:sldMk cId="959774980" sldId="273"/>
            <ac:spMk id="9" creationId="{31A54D75-9F83-4EA2-A5AF-99058FE002F5}"/>
          </ac:spMkLst>
        </pc:spChg>
        <pc:spChg chg="add del">
          <ac:chgData name="Hua Huang" userId="d4f2979786c76c14" providerId="LiveId" clId="{89642FC7-7A0C-4B30-A184-EADC703151B7}" dt="2018-11-06T03:38:01.647" v="3434" actId="478"/>
          <ac:spMkLst>
            <pc:docMk/>
            <pc:sldMk cId="959774980" sldId="273"/>
            <ac:spMk id="10" creationId="{1087094F-7A01-4FC4-A957-7D5FD8EC1B36}"/>
          </ac:spMkLst>
        </pc:spChg>
        <pc:spChg chg="add mod">
          <ac:chgData name="Hua Huang" userId="d4f2979786c76c14" providerId="LiveId" clId="{89642FC7-7A0C-4B30-A184-EADC703151B7}" dt="2018-11-14T14:31:29.651" v="15656" actId="20577"/>
          <ac:spMkLst>
            <pc:docMk/>
            <pc:sldMk cId="959774980" sldId="273"/>
            <ac:spMk id="11" creationId="{D60AF631-1821-4664-8786-287F9E484516}"/>
          </ac:spMkLst>
        </pc:spChg>
        <pc:spChg chg="mod">
          <ac:chgData name="Hua Huang" userId="d4f2979786c76c14" providerId="LiveId" clId="{89642FC7-7A0C-4B30-A184-EADC703151B7}" dt="2018-11-06T03:37:43.511" v="3430" actId="20577"/>
          <ac:spMkLst>
            <pc:docMk/>
            <pc:sldMk cId="959774980" sldId="273"/>
            <ac:spMk id="12" creationId="{978E749E-77D5-425C-A31F-3F2D212441DD}"/>
          </ac:spMkLst>
        </pc:spChg>
        <pc:spChg chg="add mod">
          <ac:chgData name="Hua Huang" userId="d4f2979786c76c14" providerId="LiveId" clId="{89642FC7-7A0C-4B30-A184-EADC703151B7}" dt="2018-11-06T03:54:58.074" v="4003" actId="1076"/>
          <ac:spMkLst>
            <pc:docMk/>
            <pc:sldMk cId="959774980" sldId="273"/>
            <ac:spMk id="13" creationId="{68152CFC-183A-4EF1-BA47-9B94D7C36E9A}"/>
          </ac:spMkLst>
        </pc:spChg>
        <pc:graphicFrameChg chg="add mod">
          <ac:chgData name="Hua Huang" userId="d4f2979786c76c14" providerId="LiveId" clId="{89642FC7-7A0C-4B30-A184-EADC703151B7}" dt="2018-11-07T14:40:10.317" v="5359" actId="1076"/>
          <ac:graphicFrameMkLst>
            <pc:docMk/>
            <pc:sldMk cId="959774980" sldId="273"/>
            <ac:graphicFrameMk id="5" creationId="{0CA4AE43-EE32-43A2-B19D-DE46682F4F41}"/>
          </ac:graphicFrameMkLst>
        </pc:graphicFrameChg>
        <pc:graphicFrameChg chg="del">
          <ac:chgData name="Hua Huang" userId="d4f2979786c76c14" providerId="LiveId" clId="{89642FC7-7A0C-4B30-A184-EADC703151B7}" dt="2018-11-06T03:37:50.103" v="3432" actId="478"/>
          <ac:graphicFrameMkLst>
            <pc:docMk/>
            <pc:sldMk cId="959774980" sldId="273"/>
            <ac:graphicFrameMk id="7" creationId="{0FC38BE9-6DD6-457B-819F-C34EB65BE575}"/>
          </ac:graphicFrameMkLst>
        </pc:graphicFrameChg>
      </pc:sldChg>
      <pc:sldChg chg="addSp delSp modSp add ord modNotesTx">
        <pc:chgData name="Hua Huang" userId="d4f2979786c76c14" providerId="LiveId" clId="{89642FC7-7A0C-4B30-A184-EADC703151B7}" dt="2018-11-07T14:46:06.476" v="5931" actId="20577"/>
        <pc:sldMkLst>
          <pc:docMk/>
          <pc:sldMk cId="194650269" sldId="274"/>
        </pc:sldMkLst>
        <pc:spChg chg="add mod">
          <ac:chgData name="Hua Huang" userId="d4f2979786c76c14" providerId="LiveId" clId="{89642FC7-7A0C-4B30-A184-EADC703151B7}" dt="2018-11-06T03:59:42.978" v="4019" actId="20577"/>
          <ac:spMkLst>
            <pc:docMk/>
            <pc:sldMk cId="194650269" sldId="274"/>
            <ac:spMk id="6" creationId="{BCB0D33D-3926-4C90-9DA1-C619DA42609C}"/>
          </ac:spMkLst>
        </pc:spChg>
        <pc:spChg chg="del">
          <ac:chgData name="Hua Huang" userId="d4f2979786c76c14" providerId="LiveId" clId="{89642FC7-7A0C-4B30-A184-EADC703151B7}" dt="2018-11-06T03:59:17.578" v="4008" actId="478"/>
          <ac:spMkLst>
            <pc:docMk/>
            <pc:sldMk cId="194650269" sldId="274"/>
            <ac:spMk id="11" creationId="{D60AF631-1821-4664-8786-287F9E484516}"/>
          </ac:spMkLst>
        </pc:spChg>
        <pc:spChg chg="del">
          <ac:chgData name="Hua Huang" userId="d4f2979786c76c14" providerId="LiveId" clId="{89642FC7-7A0C-4B30-A184-EADC703151B7}" dt="2018-11-06T03:59:16.005" v="4007" actId="478"/>
          <ac:spMkLst>
            <pc:docMk/>
            <pc:sldMk cId="194650269" sldId="274"/>
            <ac:spMk id="13" creationId="{68152CFC-183A-4EF1-BA47-9B94D7C36E9A}"/>
          </ac:spMkLst>
        </pc:spChg>
        <pc:grpChg chg="add">
          <ac:chgData name="Hua Huang" userId="d4f2979786c76c14" providerId="LiveId" clId="{89642FC7-7A0C-4B30-A184-EADC703151B7}" dt="2018-11-06T03:59:32.638" v="4009"/>
          <ac:grpSpMkLst>
            <pc:docMk/>
            <pc:sldMk cId="194650269" sldId="274"/>
            <ac:grpSpMk id="8" creationId="{5BBE61E6-68EA-4611-BC82-5430ED4266B2}"/>
          </ac:grpSpMkLst>
        </pc:grpChg>
        <pc:graphicFrameChg chg="del">
          <ac:chgData name="Hua Huang" userId="d4f2979786c76c14" providerId="LiveId" clId="{89642FC7-7A0C-4B30-A184-EADC703151B7}" dt="2018-11-06T03:59:17.578" v="4008" actId="478"/>
          <ac:graphicFrameMkLst>
            <pc:docMk/>
            <pc:sldMk cId="194650269" sldId="274"/>
            <ac:graphicFrameMk id="5" creationId="{0CA4AE43-EE32-43A2-B19D-DE46682F4F41}"/>
          </ac:graphicFrameMkLst>
        </pc:graphicFrameChg>
        <pc:picChg chg="add">
          <ac:chgData name="Hua Huang" userId="d4f2979786c76c14" providerId="LiveId" clId="{89642FC7-7A0C-4B30-A184-EADC703151B7}" dt="2018-11-06T03:59:32.638" v="4009"/>
          <ac:picMkLst>
            <pc:docMk/>
            <pc:sldMk cId="194650269" sldId="274"/>
            <ac:picMk id="7" creationId="{30CADD93-8B04-4CCF-BFA6-2735804F79AE}"/>
          </ac:picMkLst>
        </pc:picChg>
        <pc:picChg chg="add">
          <ac:chgData name="Hua Huang" userId="d4f2979786c76c14" providerId="LiveId" clId="{89642FC7-7A0C-4B30-A184-EADC703151B7}" dt="2018-11-06T03:59:32.638" v="4009"/>
          <ac:picMkLst>
            <pc:docMk/>
            <pc:sldMk cId="194650269" sldId="274"/>
            <ac:picMk id="14" creationId="{9368AEFB-FA83-457F-BE45-AE857B91AB32}"/>
          </ac:picMkLst>
        </pc:picChg>
      </pc:sldChg>
      <pc:sldChg chg="addSp delSp add modNotesTx">
        <pc:chgData name="Hua Huang" userId="d4f2979786c76c14" providerId="LiveId" clId="{89642FC7-7A0C-4B30-A184-EADC703151B7}" dt="2018-11-14T02:57:19.256" v="15524" actId="20577"/>
        <pc:sldMkLst>
          <pc:docMk/>
          <pc:sldMk cId="1518168707" sldId="275"/>
        </pc:sldMkLst>
        <pc:spChg chg="add">
          <ac:chgData name="Hua Huang" userId="d4f2979786c76c14" providerId="LiveId" clId="{89642FC7-7A0C-4B30-A184-EADC703151B7}" dt="2018-11-06T04:01:28.750" v="4022"/>
          <ac:spMkLst>
            <pc:docMk/>
            <pc:sldMk cId="1518168707" sldId="275"/>
            <ac:spMk id="6" creationId="{47F469E5-13C0-4B09-90A0-2A5EC7E6D7CF}"/>
          </ac:spMkLst>
        </pc:spChg>
        <pc:spChg chg="del">
          <ac:chgData name="Hua Huang" userId="d4f2979786c76c14" providerId="LiveId" clId="{89642FC7-7A0C-4B30-A184-EADC703151B7}" dt="2018-11-06T04:01:28.084" v="4021" actId="478"/>
          <ac:spMkLst>
            <pc:docMk/>
            <pc:sldMk cId="1518168707" sldId="275"/>
            <ac:spMk id="7" creationId="{EE18EA3B-A0BD-422C-994E-3E2BBACC6EAE}"/>
          </ac:spMkLst>
        </pc:spChg>
      </pc:sldChg>
      <pc:sldChg chg="addSp delSp add modAnim modNotesTx">
        <pc:chgData name="Hua Huang" userId="d4f2979786c76c14" providerId="LiveId" clId="{89642FC7-7A0C-4B30-A184-EADC703151B7}" dt="2018-11-11T02:42:50.357" v="14887" actId="6549"/>
        <pc:sldMkLst>
          <pc:docMk/>
          <pc:sldMk cId="1741753954" sldId="276"/>
        </pc:sldMkLst>
        <pc:spChg chg="del">
          <ac:chgData name="Hua Huang" userId="d4f2979786c76c14" providerId="LiveId" clId="{89642FC7-7A0C-4B30-A184-EADC703151B7}" dt="2018-11-06T04:01:34.658" v="4023" actId="478"/>
          <ac:spMkLst>
            <pc:docMk/>
            <pc:sldMk cId="1741753954" sldId="276"/>
            <ac:spMk id="7" creationId="{CC788FC2-3EC9-4828-BC41-5DAC0718001C}"/>
          </ac:spMkLst>
        </pc:spChg>
        <pc:spChg chg="add">
          <ac:chgData name="Hua Huang" userId="d4f2979786c76c14" providerId="LiveId" clId="{89642FC7-7A0C-4B30-A184-EADC703151B7}" dt="2018-11-06T04:01:35.125" v="4024"/>
          <ac:spMkLst>
            <pc:docMk/>
            <pc:sldMk cId="1741753954" sldId="276"/>
            <ac:spMk id="9" creationId="{82798A69-CC0B-4254-8C58-78A14C352F97}"/>
          </ac:spMkLst>
        </pc:spChg>
      </pc:sldChg>
      <pc:sldChg chg="modSp add">
        <pc:chgData name="Hua Huang" userId="d4f2979786c76c14" providerId="LiveId" clId="{89642FC7-7A0C-4B30-A184-EADC703151B7}" dt="2018-11-14T14:32:11.850" v="15667" actId="20577"/>
        <pc:sldMkLst>
          <pc:docMk/>
          <pc:sldMk cId="1053306771" sldId="277"/>
        </pc:sldMkLst>
        <pc:spChg chg="mod">
          <ac:chgData name="Hua Huang" userId="d4f2979786c76c14" providerId="LiveId" clId="{89642FC7-7A0C-4B30-A184-EADC703151B7}" dt="2018-11-14T14:32:11.850" v="15667" actId="20577"/>
          <ac:spMkLst>
            <pc:docMk/>
            <pc:sldMk cId="1053306771" sldId="277"/>
            <ac:spMk id="6" creationId="{7FDB9CB5-1B83-4E4D-89FE-17EFD72AFAB5}"/>
          </ac:spMkLst>
        </pc:spChg>
      </pc:sldChg>
      <pc:sldChg chg="addSp delSp modSp add modNotesTx">
        <pc:chgData name="Hua Huang" userId="d4f2979786c76c14" providerId="LiveId" clId="{89642FC7-7A0C-4B30-A184-EADC703151B7}" dt="2018-11-14T14:31:36.108" v="15657" actId="20577"/>
        <pc:sldMkLst>
          <pc:docMk/>
          <pc:sldMk cId="1602137683" sldId="278"/>
        </pc:sldMkLst>
        <pc:spChg chg="add del mod">
          <ac:chgData name="Hua Huang" userId="d4f2979786c76c14" providerId="LiveId" clId="{89642FC7-7A0C-4B30-A184-EADC703151B7}" dt="2018-11-06T04:02:33.841" v="4031" actId="478"/>
          <ac:spMkLst>
            <pc:docMk/>
            <pc:sldMk cId="1602137683" sldId="278"/>
            <ac:spMk id="3" creationId="{7058E827-9D7A-4010-BE5B-CAFC2D836B94}"/>
          </ac:spMkLst>
        </pc:spChg>
        <pc:spChg chg="del">
          <ac:chgData name="Hua Huang" userId="d4f2979786c76c14" providerId="LiveId" clId="{89642FC7-7A0C-4B30-A184-EADC703151B7}" dt="2018-11-06T04:02:26.073" v="4028" actId="478"/>
          <ac:spMkLst>
            <pc:docMk/>
            <pc:sldMk cId="1602137683" sldId="278"/>
            <ac:spMk id="4" creationId="{BA7A44CC-0815-498D-B04B-A0F2FB95B87D}"/>
          </ac:spMkLst>
        </pc:spChg>
        <pc:spChg chg="add mod">
          <ac:chgData name="Hua Huang" userId="d4f2979786c76c14" providerId="LiveId" clId="{89642FC7-7A0C-4B30-A184-EADC703151B7}" dt="2018-11-10T20:59:50.963" v="14193" actId="1076"/>
          <ac:spMkLst>
            <pc:docMk/>
            <pc:sldMk cId="1602137683" sldId="278"/>
            <ac:spMk id="6" creationId="{5517E639-54EC-4F47-8D75-E390480F9CD4}"/>
          </ac:spMkLst>
        </pc:spChg>
        <pc:spChg chg="mod">
          <ac:chgData name="Hua Huang" userId="d4f2979786c76c14" providerId="LiveId" clId="{89642FC7-7A0C-4B30-A184-EADC703151B7}" dt="2018-11-10T20:59:06.066" v="14133" actId="1076"/>
          <ac:spMkLst>
            <pc:docMk/>
            <pc:sldMk cId="1602137683" sldId="278"/>
            <ac:spMk id="8" creationId="{EF11C825-048E-4BB0-9F9E-970995BEE8C6}"/>
          </ac:spMkLst>
        </pc:spChg>
        <pc:spChg chg="del mod">
          <ac:chgData name="Hua Huang" userId="d4f2979786c76c14" providerId="LiveId" clId="{89642FC7-7A0C-4B30-A184-EADC703151B7}" dt="2018-11-11T03:37:50.194" v="15166" actId="478"/>
          <ac:spMkLst>
            <pc:docMk/>
            <pc:sldMk cId="1602137683" sldId="278"/>
            <ac:spMk id="9" creationId="{31A54D75-9F83-4EA2-A5AF-99058FE002F5}"/>
          </ac:spMkLst>
        </pc:spChg>
        <pc:spChg chg="add mod">
          <ac:chgData name="Hua Huang" userId="d4f2979786c76c14" providerId="LiveId" clId="{89642FC7-7A0C-4B30-A184-EADC703151B7}" dt="2018-11-14T14:31:36.108" v="15657" actId="20577"/>
          <ac:spMkLst>
            <pc:docMk/>
            <pc:sldMk cId="1602137683" sldId="278"/>
            <ac:spMk id="10" creationId="{13E63000-E59D-4393-895B-80A903A24585}"/>
          </ac:spMkLst>
        </pc:spChg>
        <pc:spChg chg="add del">
          <ac:chgData name="Hua Huang" userId="d4f2979786c76c14" providerId="LiveId" clId="{89642FC7-7A0C-4B30-A184-EADC703151B7}" dt="2018-11-06T04:02:41.329" v="4032" actId="478"/>
          <ac:spMkLst>
            <pc:docMk/>
            <pc:sldMk cId="1602137683" sldId="278"/>
            <ac:spMk id="10" creationId="{443076B5-3246-4B2D-9AB8-EAFF00B79048}"/>
          </ac:spMkLst>
        </pc:spChg>
        <pc:spChg chg="add">
          <ac:chgData name="Hua Huang" userId="d4f2979786c76c14" providerId="LiveId" clId="{89642FC7-7A0C-4B30-A184-EADC703151B7}" dt="2018-11-06T04:02:41.781" v="4033"/>
          <ac:spMkLst>
            <pc:docMk/>
            <pc:sldMk cId="1602137683" sldId="278"/>
            <ac:spMk id="11" creationId="{B68CA022-A791-408A-A5DA-9023CD6EC027}"/>
          </ac:spMkLst>
        </pc:spChg>
        <pc:spChg chg="del">
          <ac:chgData name="Hua Huang" userId="d4f2979786c76c14" providerId="LiveId" clId="{89642FC7-7A0C-4B30-A184-EADC703151B7}" dt="2018-11-06T04:02:30.563" v="4030" actId="478"/>
          <ac:spMkLst>
            <pc:docMk/>
            <pc:sldMk cId="1602137683" sldId="278"/>
            <ac:spMk id="12" creationId="{978E749E-77D5-425C-A31F-3F2D212441DD}"/>
          </ac:spMkLst>
        </pc:spChg>
        <pc:spChg chg="add del mod">
          <ac:chgData name="Hua Huang" userId="d4f2979786c76c14" providerId="LiveId" clId="{89642FC7-7A0C-4B30-A184-EADC703151B7}" dt="2018-11-06T04:03:38.713" v="4084" actId="478"/>
          <ac:spMkLst>
            <pc:docMk/>
            <pc:sldMk cId="1602137683" sldId="278"/>
            <ac:spMk id="13" creationId="{6D8BDA84-27C7-4BDE-B129-CC73E72D9044}"/>
          </ac:spMkLst>
        </pc:spChg>
        <pc:graphicFrameChg chg="mod modGraphic">
          <ac:chgData name="Hua Huang" userId="d4f2979786c76c14" providerId="LiveId" clId="{89642FC7-7A0C-4B30-A184-EADC703151B7}" dt="2018-11-10T20:59:06.066" v="14133" actId="1076"/>
          <ac:graphicFrameMkLst>
            <pc:docMk/>
            <pc:sldMk cId="1602137683" sldId="278"/>
            <ac:graphicFrameMk id="7" creationId="{0FC38BE9-6DD6-457B-819F-C34EB65BE575}"/>
          </ac:graphicFrameMkLst>
        </pc:graphicFrameChg>
      </pc:sldChg>
      <pc:sldChg chg="addSp delSp modSp add">
        <pc:chgData name="Hua Huang" userId="d4f2979786c76c14" providerId="LiveId" clId="{89642FC7-7A0C-4B30-A184-EADC703151B7}" dt="2018-11-14T14:32:21.214" v="15670" actId="478"/>
        <pc:sldMkLst>
          <pc:docMk/>
          <pc:sldMk cId="673577912" sldId="292"/>
        </pc:sldMkLst>
        <pc:spChg chg="mod">
          <ac:chgData name="Hua Huang" userId="d4f2979786c76c14" providerId="LiveId" clId="{89642FC7-7A0C-4B30-A184-EADC703151B7}" dt="2018-11-11T03:31:57.166" v="15145" actId="1076"/>
          <ac:spMkLst>
            <pc:docMk/>
            <pc:sldMk cId="673577912" sldId="292"/>
            <ac:spMk id="3" creationId="{8CF62920-3CE6-4554-9DC3-989CD54A90C1}"/>
          </ac:spMkLst>
        </pc:spChg>
        <pc:spChg chg="add del mod">
          <ac:chgData name="Hua Huang" userId="d4f2979786c76c14" providerId="LiveId" clId="{89642FC7-7A0C-4B30-A184-EADC703151B7}" dt="2018-11-14T14:32:21.214" v="15670" actId="478"/>
          <ac:spMkLst>
            <pc:docMk/>
            <pc:sldMk cId="673577912" sldId="292"/>
            <ac:spMk id="5" creationId="{3ABE60D6-9D77-42E7-89AA-FF4F6F7967FA}"/>
          </ac:spMkLst>
        </pc:spChg>
        <pc:spChg chg="del">
          <ac:chgData name="Hua Huang" userId="d4f2979786c76c14" providerId="LiveId" clId="{89642FC7-7A0C-4B30-A184-EADC703151B7}" dt="2018-11-11T03:31:50.099" v="15143" actId="478"/>
          <ac:spMkLst>
            <pc:docMk/>
            <pc:sldMk cId="673577912" sldId="292"/>
            <ac:spMk id="6" creationId="{7FDB9CB5-1B83-4E4D-89FE-17EFD72AFAB5}"/>
          </ac:spMkLst>
        </pc:spChg>
        <pc:spChg chg="add del">
          <ac:chgData name="Hua Huang" userId="d4f2979786c76c14" providerId="LiveId" clId="{89642FC7-7A0C-4B30-A184-EADC703151B7}" dt="2018-11-14T14:32:18.822" v="15668" actId="478"/>
          <ac:spMkLst>
            <pc:docMk/>
            <pc:sldMk cId="673577912" sldId="292"/>
            <ac:spMk id="7" creationId="{6AC9D5BC-F0F6-4DD8-98CF-9C93ACB77C64}"/>
          </ac:spMkLst>
        </pc:spChg>
        <pc:spChg chg="add">
          <ac:chgData name="Hua Huang" userId="d4f2979786c76c14" providerId="LiveId" clId="{89642FC7-7A0C-4B30-A184-EADC703151B7}" dt="2018-11-14T14:32:19.218" v="15669"/>
          <ac:spMkLst>
            <pc:docMk/>
            <pc:sldMk cId="673577912" sldId="292"/>
            <ac:spMk id="9" creationId="{5C525A41-2DF8-4475-8043-CA7FBFDEDCBF}"/>
          </ac:spMkLst>
        </pc:spChg>
        <pc:picChg chg="mod">
          <ac:chgData name="Hua Huang" userId="d4f2979786c76c14" providerId="LiveId" clId="{89642FC7-7A0C-4B30-A184-EADC703151B7}" dt="2018-11-11T03:31:59.337" v="15146" actId="1076"/>
          <ac:picMkLst>
            <pc:docMk/>
            <pc:sldMk cId="673577912" sldId="292"/>
            <ac:picMk id="2" creationId="{B4359599-F0AE-46F4-B15E-10242E2067C6}"/>
          </ac:picMkLst>
        </pc:picChg>
      </pc:sldChg>
      <pc:sldChg chg="addSp delSp add">
        <pc:chgData name="Hua Huang" userId="d4f2979786c76c14" providerId="LiveId" clId="{89642FC7-7A0C-4B30-A184-EADC703151B7}" dt="2018-11-11T03:38:41.302" v="15178"/>
        <pc:sldMkLst>
          <pc:docMk/>
          <pc:sldMk cId="26497253" sldId="294"/>
        </pc:sldMkLst>
        <pc:spChg chg="del">
          <ac:chgData name="Hua Huang" userId="d4f2979786c76c14" providerId="LiveId" clId="{89642FC7-7A0C-4B30-A184-EADC703151B7}" dt="2018-11-11T03:38:40.881" v="15177" actId="478"/>
          <ac:spMkLst>
            <pc:docMk/>
            <pc:sldMk cId="26497253" sldId="294"/>
            <ac:spMk id="6" creationId="{7FDB9CB5-1B83-4E4D-89FE-17EFD72AFAB5}"/>
          </ac:spMkLst>
        </pc:spChg>
        <pc:spChg chg="add">
          <ac:chgData name="Hua Huang" userId="d4f2979786c76c14" providerId="LiveId" clId="{89642FC7-7A0C-4B30-A184-EADC703151B7}" dt="2018-11-11T03:38:41.302" v="15178"/>
          <ac:spMkLst>
            <pc:docMk/>
            <pc:sldMk cId="26497253" sldId="294"/>
            <ac:spMk id="7" creationId="{B9C406C9-CD5F-45C3-AD3F-D75BECFF4002}"/>
          </ac:spMkLst>
        </pc:spChg>
      </pc:sldChg>
      <pc:sldChg chg="modSp add modNotesTx">
        <pc:chgData name="Hua Huang" userId="d4f2979786c76c14" providerId="LiveId" clId="{89642FC7-7A0C-4B30-A184-EADC703151B7}" dt="2018-11-14T03:03:32.804" v="15605" actId="20577"/>
        <pc:sldMkLst>
          <pc:docMk/>
          <pc:sldMk cId="3809377596" sldId="297"/>
        </pc:sldMkLst>
        <pc:spChg chg="mod">
          <ac:chgData name="Hua Huang" userId="d4f2979786c76c14" providerId="LiveId" clId="{89642FC7-7A0C-4B30-A184-EADC703151B7}" dt="2018-11-06T04:09:37.608" v="4498" actId="6549"/>
          <ac:spMkLst>
            <pc:docMk/>
            <pc:sldMk cId="3809377596" sldId="297"/>
            <ac:spMk id="8" creationId="{A7F46DD3-D9ED-4772-993D-A2CFA962EDEB}"/>
          </ac:spMkLst>
        </pc:spChg>
      </pc:sldChg>
      <pc:sldChg chg="add">
        <pc:chgData name="Hua Huang" userId="d4f2979786c76c14" providerId="LiveId" clId="{89642FC7-7A0C-4B30-A184-EADC703151B7}" dt="2018-11-06T04:06:49.963" v="4349"/>
        <pc:sldMkLst>
          <pc:docMk/>
          <pc:sldMk cId="2911559593" sldId="298"/>
        </pc:sldMkLst>
      </pc:sldChg>
      <pc:sldChg chg="addSp delSp modSp add modAnim modNotesTx">
        <pc:chgData name="Hua Huang" userId="d4f2979786c76c14" providerId="LiveId" clId="{89642FC7-7A0C-4B30-A184-EADC703151B7}" dt="2018-11-14T14:40:03.540" v="15706"/>
        <pc:sldMkLst>
          <pc:docMk/>
          <pc:sldMk cId="2465725047" sldId="299"/>
        </pc:sldMkLst>
        <pc:spChg chg="add mod">
          <ac:chgData name="Hua Huang" userId="d4f2979786c76c14" providerId="LiveId" clId="{89642FC7-7A0C-4B30-A184-EADC703151B7}" dt="2018-11-10T21:01:11.297" v="14228" actId="1076"/>
          <ac:spMkLst>
            <pc:docMk/>
            <pc:sldMk cId="2465725047" sldId="299"/>
            <ac:spMk id="7" creationId="{4A6E0A3C-4068-4AC0-BFED-C89C4166E294}"/>
          </ac:spMkLst>
        </pc:spChg>
        <pc:spChg chg="mod">
          <ac:chgData name="Hua Huang" userId="d4f2979786c76c14" providerId="LiveId" clId="{89642FC7-7A0C-4B30-A184-EADC703151B7}" dt="2018-11-10T21:00:03.345" v="14194" actId="1076"/>
          <ac:spMkLst>
            <pc:docMk/>
            <pc:sldMk cId="2465725047" sldId="299"/>
            <ac:spMk id="8" creationId="{EF11C825-048E-4BB0-9F9E-970995BEE8C6}"/>
          </ac:spMkLst>
        </pc:spChg>
        <pc:spChg chg="add mod">
          <ac:chgData name="Hua Huang" userId="d4f2979786c76c14" providerId="LiveId" clId="{89642FC7-7A0C-4B30-A184-EADC703151B7}" dt="2018-11-14T14:39:03.199" v="15702" actId="1076"/>
          <ac:spMkLst>
            <pc:docMk/>
            <pc:sldMk cId="2465725047" sldId="299"/>
            <ac:spMk id="9" creationId="{0C99D238-6E46-480D-AA30-FA555597D1AB}"/>
          </ac:spMkLst>
        </pc:spChg>
        <pc:spChg chg="del mod">
          <ac:chgData name="Hua Huang" userId="d4f2979786c76c14" providerId="LiveId" clId="{89642FC7-7A0C-4B30-A184-EADC703151B7}" dt="2018-11-11T03:37:42.593" v="15163" actId="478"/>
          <ac:spMkLst>
            <pc:docMk/>
            <pc:sldMk cId="2465725047" sldId="299"/>
            <ac:spMk id="9" creationId="{31A54D75-9F83-4EA2-A5AF-99058FE002F5}"/>
          </ac:spMkLst>
        </pc:spChg>
        <pc:spChg chg="add mod">
          <ac:chgData name="Hua Huang" userId="d4f2979786c76c14" providerId="LiveId" clId="{89642FC7-7A0C-4B30-A184-EADC703151B7}" dt="2018-11-14T14:31:40.791" v="15658" actId="20577"/>
          <ac:spMkLst>
            <pc:docMk/>
            <pc:sldMk cId="2465725047" sldId="299"/>
            <ac:spMk id="10" creationId="{2A1E0689-F931-429E-86D8-AB7F6F464595}"/>
          </ac:spMkLst>
        </pc:spChg>
        <pc:spChg chg="mod">
          <ac:chgData name="Hua Huang" userId="d4f2979786c76c14" providerId="LiveId" clId="{89642FC7-7A0C-4B30-A184-EADC703151B7}" dt="2018-11-11T03:38:35.947" v="15176" actId="20577"/>
          <ac:spMkLst>
            <pc:docMk/>
            <pc:sldMk cId="2465725047" sldId="299"/>
            <ac:spMk id="11" creationId="{B68CA022-A791-408A-A5DA-9023CD6EC027}"/>
          </ac:spMkLst>
        </pc:spChg>
        <pc:spChg chg="add mod">
          <ac:chgData name="Hua Huang" userId="d4f2979786c76c14" providerId="LiveId" clId="{89642FC7-7A0C-4B30-A184-EADC703151B7}" dt="2018-11-14T14:39:03.199" v="15702" actId="1076"/>
          <ac:spMkLst>
            <pc:docMk/>
            <pc:sldMk cId="2465725047" sldId="299"/>
            <ac:spMk id="12" creationId="{0FB852C1-8F51-438A-BC2F-6ECEFC5068FD}"/>
          </ac:spMkLst>
        </pc:spChg>
        <pc:spChg chg="add mod">
          <ac:chgData name="Hua Huang" userId="d4f2979786c76c14" providerId="LiveId" clId="{89642FC7-7A0C-4B30-A184-EADC703151B7}" dt="2018-11-14T14:39:03.199" v="15702" actId="1076"/>
          <ac:spMkLst>
            <pc:docMk/>
            <pc:sldMk cId="2465725047" sldId="299"/>
            <ac:spMk id="13" creationId="{2D2FA0EA-9FE1-4AF3-AA01-7BFA78893BF4}"/>
          </ac:spMkLst>
        </pc:spChg>
        <pc:graphicFrameChg chg="add mod modGraphic">
          <ac:chgData name="Hua Huang" userId="d4f2979786c76c14" providerId="LiveId" clId="{89642FC7-7A0C-4B30-A184-EADC703151B7}" dt="2018-11-10T21:00:03.345" v="14194" actId="1076"/>
          <ac:graphicFrameMkLst>
            <pc:docMk/>
            <pc:sldMk cId="2465725047" sldId="299"/>
            <ac:graphicFrameMk id="6" creationId="{135DB927-799A-42B6-A15A-ACF379723A1F}"/>
          </ac:graphicFrameMkLst>
        </pc:graphicFrameChg>
        <pc:graphicFrameChg chg="del">
          <ac:chgData name="Hua Huang" userId="d4f2979786c76c14" providerId="LiveId" clId="{89642FC7-7A0C-4B30-A184-EADC703151B7}" dt="2018-11-06T04:08:08.868" v="4404" actId="478"/>
          <ac:graphicFrameMkLst>
            <pc:docMk/>
            <pc:sldMk cId="2465725047" sldId="299"/>
            <ac:graphicFrameMk id="7" creationId="{0FC38BE9-6DD6-457B-819F-C34EB65BE575}"/>
          </ac:graphicFrameMkLst>
        </pc:graphicFrameChg>
      </pc:sldChg>
      <pc:sldChg chg="addSp delSp modSp add modAnim">
        <pc:chgData name="Hua Huang" userId="d4f2979786c76c14" providerId="LiveId" clId="{89642FC7-7A0C-4B30-A184-EADC703151B7}" dt="2018-11-11T02:41:35.701" v="14702"/>
        <pc:sldMkLst>
          <pc:docMk/>
          <pc:sldMk cId="3950000548" sldId="300"/>
        </pc:sldMkLst>
        <pc:spChg chg="add mod topLvl">
          <ac:chgData name="Hua Huang" userId="d4f2979786c76c14" providerId="LiveId" clId="{89642FC7-7A0C-4B30-A184-EADC703151B7}" dt="2018-11-10T20:54:23.020" v="13687" actId="164"/>
          <ac:spMkLst>
            <pc:docMk/>
            <pc:sldMk cId="3950000548" sldId="300"/>
            <ac:spMk id="2" creationId="{4277E8F2-A508-4CAB-9285-4F9B23019EB2}"/>
          </ac:spMkLst>
        </pc:spChg>
        <pc:spChg chg="add del mod">
          <ac:chgData name="Hua Huang" userId="d4f2979786c76c14" providerId="LiveId" clId="{89642FC7-7A0C-4B30-A184-EADC703151B7}" dt="2018-11-07T17:07:48.127" v="12620" actId="11529"/>
          <ac:spMkLst>
            <pc:docMk/>
            <pc:sldMk cId="3950000548" sldId="300"/>
            <ac:spMk id="3" creationId="{FA727ACD-B001-4679-B008-230B7657ED48}"/>
          </ac:spMkLst>
        </pc:spChg>
        <pc:spChg chg="mod">
          <ac:chgData name="Hua Huang" userId="d4f2979786c76c14" providerId="LiveId" clId="{89642FC7-7A0C-4B30-A184-EADC703151B7}" dt="2018-11-07T17:13:44.180" v="12739" actId="1076"/>
          <ac:spMkLst>
            <pc:docMk/>
            <pc:sldMk cId="3950000548" sldId="300"/>
            <ac:spMk id="4" creationId="{006F4F67-F357-4580-BC2D-616163900B3E}"/>
          </ac:spMkLst>
        </pc:spChg>
        <pc:spChg chg="add del mod">
          <ac:chgData name="Hua Huang" userId="d4f2979786c76c14" providerId="LiveId" clId="{89642FC7-7A0C-4B30-A184-EADC703151B7}" dt="2018-11-07T17:08:43.607" v="12628"/>
          <ac:spMkLst>
            <pc:docMk/>
            <pc:sldMk cId="3950000548" sldId="300"/>
            <ac:spMk id="5" creationId="{A3CD6966-78EC-4E23-B699-0EF8CF160386}"/>
          </ac:spMkLst>
        </pc:spChg>
        <pc:spChg chg="add mod topLvl">
          <ac:chgData name="Hua Huang" userId="d4f2979786c76c14" providerId="LiveId" clId="{89642FC7-7A0C-4B30-A184-EADC703151B7}" dt="2018-11-10T20:54:23.020" v="13687" actId="164"/>
          <ac:spMkLst>
            <pc:docMk/>
            <pc:sldMk cId="3950000548" sldId="300"/>
            <ac:spMk id="7" creationId="{0B3E52AE-5D28-42F0-9339-2AFDDE4D3FBB}"/>
          </ac:spMkLst>
        </pc:spChg>
        <pc:spChg chg="add mod topLvl">
          <ac:chgData name="Hua Huang" userId="d4f2979786c76c14" providerId="LiveId" clId="{89642FC7-7A0C-4B30-A184-EADC703151B7}" dt="2018-11-10T20:54:23.020" v="13687" actId="164"/>
          <ac:spMkLst>
            <pc:docMk/>
            <pc:sldMk cId="3950000548" sldId="300"/>
            <ac:spMk id="9" creationId="{A2A216B6-0986-482C-A22B-30FC78B4BE3B}"/>
          </ac:spMkLst>
        </pc:spChg>
        <pc:spChg chg="add mod topLvl">
          <ac:chgData name="Hua Huang" userId="d4f2979786c76c14" providerId="LiveId" clId="{89642FC7-7A0C-4B30-A184-EADC703151B7}" dt="2018-11-10T20:54:23.020" v="13687" actId="164"/>
          <ac:spMkLst>
            <pc:docMk/>
            <pc:sldMk cId="3950000548" sldId="300"/>
            <ac:spMk id="10" creationId="{AF73B395-CF89-4538-9451-4146457EE1E2}"/>
          </ac:spMkLst>
        </pc:spChg>
        <pc:spChg chg="add mod topLvl">
          <ac:chgData name="Hua Huang" userId="d4f2979786c76c14" providerId="LiveId" clId="{89642FC7-7A0C-4B30-A184-EADC703151B7}" dt="2018-11-10T20:54:23.020" v="13687" actId="164"/>
          <ac:spMkLst>
            <pc:docMk/>
            <pc:sldMk cId="3950000548" sldId="300"/>
            <ac:spMk id="11" creationId="{6519B780-8153-49EA-ABEF-BF1A107F4FA9}"/>
          </ac:spMkLst>
        </pc:spChg>
        <pc:spChg chg="add mod topLvl">
          <ac:chgData name="Hua Huang" userId="d4f2979786c76c14" providerId="LiveId" clId="{89642FC7-7A0C-4B30-A184-EADC703151B7}" dt="2018-11-10T20:54:23.020" v="13687" actId="164"/>
          <ac:spMkLst>
            <pc:docMk/>
            <pc:sldMk cId="3950000548" sldId="300"/>
            <ac:spMk id="12" creationId="{A8D726B5-95BD-436F-A4D2-876F3A7AD840}"/>
          </ac:spMkLst>
        </pc:spChg>
        <pc:spChg chg="add mod topLvl">
          <ac:chgData name="Hua Huang" userId="d4f2979786c76c14" providerId="LiveId" clId="{89642FC7-7A0C-4B30-A184-EADC703151B7}" dt="2018-11-10T20:54:23.020" v="13687" actId="164"/>
          <ac:spMkLst>
            <pc:docMk/>
            <pc:sldMk cId="3950000548" sldId="300"/>
            <ac:spMk id="13" creationId="{B48BAF3F-9AE5-4C7A-9C9B-F1CF179FD6AC}"/>
          </ac:spMkLst>
        </pc:spChg>
        <pc:spChg chg="add mod topLvl">
          <ac:chgData name="Hua Huang" userId="d4f2979786c76c14" providerId="LiveId" clId="{89642FC7-7A0C-4B30-A184-EADC703151B7}" dt="2018-11-10T20:54:23.020" v="13687" actId="164"/>
          <ac:spMkLst>
            <pc:docMk/>
            <pc:sldMk cId="3950000548" sldId="300"/>
            <ac:spMk id="14" creationId="{3EF958B9-E794-4F62-BEE4-00E0E2B729CC}"/>
          </ac:spMkLst>
        </pc:spChg>
        <pc:spChg chg="add mod">
          <ac:chgData name="Hua Huang" userId="d4f2979786c76c14" providerId="LiveId" clId="{89642FC7-7A0C-4B30-A184-EADC703151B7}" dt="2018-11-07T17:14:15.336" v="12741" actId="20577"/>
          <ac:spMkLst>
            <pc:docMk/>
            <pc:sldMk cId="3950000548" sldId="300"/>
            <ac:spMk id="17" creationId="{5319C54A-491D-4794-A588-32343F5EDFAD}"/>
          </ac:spMkLst>
        </pc:spChg>
        <pc:spChg chg="add mod">
          <ac:chgData name="Hua Huang" userId="d4f2979786c76c14" providerId="LiveId" clId="{89642FC7-7A0C-4B30-A184-EADC703151B7}" dt="2018-11-10T20:54:23.020" v="13687" actId="164"/>
          <ac:spMkLst>
            <pc:docMk/>
            <pc:sldMk cId="3950000548" sldId="300"/>
            <ac:spMk id="18" creationId="{CDF38F79-7A70-4A57-ACA2-A39F83EFC040}"/>
          </ac:spMkLst>
        </pc:spChg>
        <pc:spChg chg="add mod">
          <ac:chgData name="Hua Huang" userId="d4f2979786c76c14" providerId="LiveId" clId="{89642FC7-7A0C-4B30-A184-EADC703151B7}" dt="2018-11-10T20:54:23.020" v="13687" actId="164"/>
          <ac:spMkLst>
            <pc:docMk/>
            <pc:sldMk cId="3950000548" sldId="300"/>
            <ac:spMk id="19" creationId="{52A3425A-E53B-48C4-8141-042961693E97}"/>
          </ac:spMkLst>
        </pc:spChg>
        <pc:grpChg chg="add mod">
          <ac:chgData name="Hua Huang" userId="d4f2979786c76c14" providerId="LiveId" clId="{89642FC7-7A0C-4B30-A184-EADC703151B7}" dt="2018-11-10T20:54:23.020" v="13687" actId="164"/>
          <ac:grpSpMkLst>
            <pc:docMk/>
            <pc:sldMk cId="3950000548" sldId="300"/>
            <ac:grpSpMk id="3" creationId="{8B7A51F8-41C4-4567-A245-77866542201A}"/>
          </ac:grpSpMkLst>
        </pc:grpChg>
        <pc:grpChg chg="add mod">
          <ac:chgData name="Hua Huang" userId="d4f2979786c76c14" providerId="LiveId" clId="{89642FC7-7A0C-4B30-A184-EADC703151B7}" dt="2018-11-07T17:10:18.780" v="12684" actId="164"/>
          <ac:grpSpMkLst>
            <pc:docMk/>
            <pc:sldMk cId="3950000548" sldId="300"/>
            <ac:grpSpMk id="15" creationId="{67EA725C-039D-421B-BBA4-845D7E5CBDA8}"/>
          </ac:grpSpMkLst>
        </pc:grpChg>
        <pc:grpChg chg="add del mod">
          <ac:chgData name="Hua Huang" userId="d4f2979786c76c14" providerId="LiveId" clId="{89642FC7-7A0C-4B30-A184-EADC703151B7}" dt="2018-11-10T20:54:16.004" v="13686" actId="165"/>
          <ac:grpSpMkLst>
            <pc:docMk/>
            <pc:sldMk cId="3950000548" sldId="300"/>
            <ac:grpSpMk id="16" creationId="{2817204D-C586-467B-B0CD-F299DA8AC5C6}"/>
          </ac:grpSpMkLst>
        </pc:grpChg>
      </pc:sldChg>
      <pc:sldChg chg="addSp delSp modSp add delAnim modAnim">
        <pc:chgData name="Hua Huang" userId="d4f2979786c76c14" providerId="LiveId" clId="{89642FC7-7A0C-4B30-A184-EADC703151B7}" dt="2018-11-14T14:25:47.270" v="15637"/>
        <pc:sldMkLst>
          <pc:docMk/>
          <pc:sldMk cId="765053971" sldId="301"/>
        </pc:sldMkLst>
        <pc:spChg chg="del">
          <ac:chgData name="Hua Huang" userId="d4f2979786c76c14" providerId="LiveId" clId="{89642FC7-7A0C-4B30-A184-EADC703151B7}" dt="2018-11-14T14:22:45.860" v="15609" actId="478"/>
          <ac:spMkLst>
            <pc:docMk/>
            <pc:sldMk cId="765053971" sldId="301"/>
            <ac:spMk id="5" creationId="{C691AC98-C1D3-4781-98A6-3AF98334075E}"/>
          </ac:spMkLst>
        </pc:spChg>
        <pc:spChg chg="del">
          <ac:chgData name="Hua Huang" userId="d4f2979786c76c14" providerId="LiveId" clId="{89642FC7-7A0C-4B30-A184-EADC703151B7}" dt="2018-11-14T14:22:45.860" v="15609" actId="478"/>
          <ac:spMkLst>
            <pc:docMk/>
            <pc:sldMk cId="765053971" sldId="301"/>
            <ac:spMk id="7" creationId="{F854ADD3-5CA3-4481-9481-116B514DD76E}"/>
          </ac:spMkLst>
        </pc:spChg>
        <pc:spChg chg="del">
          <ac:chgData name="Hua Huang" userId="d4f2979786c76c14" providerId="LiveId" clId="{89642FC7-7A0C-4B30-A184-EADC703151B7}" dt="2018-11-14T14:22:45.860" v="15609" actId="478"/>
          <ac:spMkLst>
            <pc:docMk/>
            <pc:sldMk cId="765053971" sldId="301"/>
            <ac:spMk id="8" creationId="{A5A21E22-579E-48B8-85C8-E650AB9E7A80}"/>
          </ac:spMkLst>
        </pc:spChg>
        <pc:spChg chg="add del mod">
          <ac:chgData name="Hua Huang" userId="d4f2979786c76c14" providerId="LiveId" clId="{89642FC7-7A0C-4B30-A184-EADC703151B7}" dt="2018-11-14T14:24:01.384" v="15617" actId="478"/>
          <ac:spMkLst>
            <pc:docMk/>
            <pc:sldMk cId="765053971" sldId="301"/>
            <ac:spMk id="14" creationId="{4255D602-8D0A-4BC2-B7BD-243C8B055C6B}"/>
          </ac:spMkLst>
        </pc:spChg>
        <pc:spChg chg="add del mod">
          <ac:chgData name="Hua Huang" userId="d4f2979786c76c14" providerId="LiveId" clId="{89642FC7-7A0C-4B30-A184-EADC703151B7}" dt="2018-11-14T14:24:01.384" v="15617" actId="478"/>
          <ac:spMkLst>
            <pc:docMk/>
            <pc:sldMk cId="765053971" sldId="301"/>
            <ac:spMk id="17" creationId="{3C948910-E96F-4A5A-80C7-C5665BB118FD}"/>
          </ac:spMkLst>
        </pc:spChg>
        <pc:spChg chg="add del mod">
          <ac:chgData name="Hua Huang" userId="d4f2979786c76c14" providerId="LiveId" clId="{89642FC7-7A0C-4B30-A184-EADC703151B7}" dt="2018-11-14T14:24:01.384" v="15617" actId="478"/>
          <ac:spMkLst>
            <pc:docMk/>
            <pc:sldMk cId="765053971" sldId="301"/>
            <ac:spMk id="18" creationId="{3939E885-2B38-4C24-BE80-8EA37860E679}"/>
          </ac:spMkLst>
        </pc:spChg>
        <pc:spChg chg="add mod">
          <ac:chgData name="Hua Huang" userId="d4f2979786c76c14" providerId="LiveId" clId="{89642FC7-7A0C-4B30-A184-EADC703151B7}" dt="2018-11-14T14:24:15.070" v="15620" actId="14100"/>
          <ac:spMkLst>
            <pc:docMk/>
            <pc:sldMk cId="765053971" sldId="301"/>
            <ac:spMk id="19" creationId="{5ABD4E13-5B4E-4C6A-BB36-0FDF1058C511}"/>
          </ac:spMkLst>
        </pc:spChg>
        <pc:spChg chg="add mod">
          <ac:chgData name="Hua Huang" userId="d4f2979786c76c14" providerId="LiveId" clId="{89642FC7-7A0C-4B30-A184-EADC703151B7}" dt="2018-11-14T14:24:44.277" v="15624" actId="14100"/>
          <ac:spMkLst>
            <pc:docMk/>
            <pc:sldMk cId="765053971" sldId="301"/>
            <ac:spMk id="20" creationId="{CF5552E6-33ED-4CA9-A0C3-E4004D311B42}"/>
          </ac:spMkLst>
        </pc:spChg>
        <pc:spChg chg="add mod">
          <ac:chgData name="Hua Huang" userId="d4f2979786c76c14" providerId="LiveId" clId="{89642FC7-7A0C-4B30-A184-EADC703151B7}" dt="2018-11-14T14:25:02.197" v="15627" actId="14100"/>
          <ac:spMkLst>
            <pc:docMk/>
            <pc:sldMk cId="765053971" sldId="301"/>
            <ac:spMk id="21" creationId="{1AA83004-C29F-40CD-BA98-FF053C150427}"/>
          </ac:spMkLst>
        </pc:spChg>
        <pc:spChg chg="add mod">
          <ac:chgData name="Hua Huang" userId="d4f2979786c76c14" providerId="LiveId" clId="{89642FC7-7A0C-4B30-A184-EADC703151B7}" dt="2018-11-14T14:25:44.277" v="15634" actId="14100"/>
          <ac:spMkLst>
            <pc:docMk/>
            <pc:sldMk cId="765053971" sldId="301"/>
            <ac:spMk id="22" creationId="{0C2688DD-8026-43C0-9E01-8D9DF4BB0DA4}"/>
          </ac:spMkLst>
        </pc:spChg>
        <pc:picChg chg="del">
          <ac:chgData name="Hua Huang" userId="d4f2979786c76c14" providerId="LiveId" clId="{89642FC7-7A0C-4B30-A184-EADC703151B7}" dt="2018-11-14T14:22:42.120" v="15608" actId="478"/>
          <ac:picMkLst>
            <pc:docMk/>
            <pc:sldMk cId="765053971" sldId="301"/>
            <ac:picMk id="2" creationId="{13667C81-294C-4522-A905-05E8B89657DA}"/>
          </ac:picMkLst>
        </pc:picChg>
        <pc:picChg chg="add mod">
          <ac:chgData name="Hua Huang" userId="d4f2979786c76c14" providerId="LiveId" clId="{89642FC7-7A0C-4B30-A184-EADC703151B7}" dt="2018-11-14T14:23:23.550" v="15614" actId="1076"/>
          <ac:picMkLst>
            <pc:docMk/>
            <pc:sldMk cId="765053971" sldId="301"/>
            <ac:picMk id="3" creationId="{0DD0F03E-80E3-46CB-A4B0-2D43D2414ADE}"/>
          </ac:picMkLst>
        </pc:picChg>
      </pc:sldChg>
      <pc:sldChg chg="add del">
        <pc:chgData name="Hua Huang" userId="d4f2979786c76c14" providerId="LiveId" clId="{89642FC7-7A0C-4B30-A184-EADC703151B7}" dt="2018-11-14T02:30:56.531" v="15183"/>
        <pc:sldMkLst>
          <pc:docMk/>
          <pc:sldMk cId="2821113521" sldId="30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800" baseline="0" dirty="0">
                <a:solidFill>
                  <a:schemeClr val="tx1"/>
                </a:solidFill>
                <a:latin typeface="Arial Nova" panose="020B0504020202020204" pitchFamily="34" charset="0"/>
              </a:rPr>
              <a:t>Normalized (Fock matrix accumulation = 1) Time Consumption in Fock Build</a:t>
            </a:r>
            <a:endParaRPr lang="ja-JP" altLang="en-US" sz="1800" dirty="0">
              <a:solidFill>
                <a:schemeClr val="tx1"/>
              </a:solidFill>
              <a:latin typeface="Arial Nova" panose="020B05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ERI calculation w/ OptERD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aug-cc-pVTZ</c:v>
                </c:pt>
                <c:pt idx="1">
                  <c:v>cc-pVDZ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1.85</c:v>
                </c:pt>
                <c:pt idx="1">
                  <c:v>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3-4734-82F3-A8CBC948E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Fock matrix accumulation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aug-cc-pVTZ</c:v>
                </c:pt>
                <c:pt idx="1">
                  <c:v>cc-pVDZ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3-4734-82F3-A8CBC948E4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ERI calculation w/ vectorized 
Simint &amp; ERI batching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aug-cc-pVTZ</c:v>
                </c:pt>
                <c:pt idx="1">
                  <c:v>cc-pVDZ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0.28999999999999998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3-451D-84D7-6A7B71AC6A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563136"/>
        <c:axId val="2035286336"/>
      </c:barChart>
      <c:catAx>
        <c:axId val="11856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2035286336"/>
        <c:crosses val="autoZero"/>
        <c:auto val="1"/>
        <c:lblAlgn val="ctr"/>
        <c:lblOffset val="100"/>
        <c:noMultiLvlLbl val="0"/>
      </c:catAx>
      <c:valAx>
        <c:axId val="203528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856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11F03-980F-482E-AA5B-16E9D33BB67A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3956B-000B-403D-BB01-62034588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7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2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45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3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5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35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2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07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956B-000B-403D-BB01-62034588E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71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8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26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24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956B-000B-403D-BB01-62034588E8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956B-000B-403D-BB01-62034588E8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5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956B-000B-403D-BB01-62034588E8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1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2D012-49F2-41FA-9051-7468B65C09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8FB8B-F803-4249-88EA-377CB2321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860A8C-3937-481A-B641-6CBFB6D0B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D5D34E-1D3B-401C-9C48-B90ECA2B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8CE996-4731-4A69-8EA9-323A8F03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9CE1F8-CF10-44F8-9ABB-E2DFE1B6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9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AE0F7-0774-4FD3-A332-0B7FC5E6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BD03B8-84A9-40EC-B63B-67C5FB30A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CD2FB6-AD98-48A8-B648-DD8B78CB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2FD361-10C1-4F34-918E-E5D69DC4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D89F48-B7F0-496B-AA98-FF92423B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6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3F892CA-994B-47CB-9100-3DFF7ECCF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8AA88F-6F07-48A7-8A70-5B543134F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F07D2E-EA9A-4E4C-AF10-2C61EA8B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AAA0F6-7D8B-4F7D-A87B-012819E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7C5BA3-DE40-44F4-A062-00C95EC0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7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30204-8AE2-42BF-AB7B-BAB220C9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6CE513-7D38-4800-B077-EDED094B3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0DCAB7-0EE5-4D53-859E-043AEA2F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123BC0-ACDB-4273-84C8-D478829C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E4614-C87D-4CD4-BF5F-C1BD3357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5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B312F-C259-48E3-ADBD-DE5B0E44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061A38-520B-4767-841A-72E37D141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43B9FF-3344-49FD-B970-3F0618C9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BFB777-8AA9-4467-A0CB-C2931B64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428F8A-59E1-4D4B-B3BF-7E7B0DAC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7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D751E-E47C-47D3-8B38-8DDFCDD6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D0B546-1D08-40ED-841E-1EBA6E3D8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CD9F2C-A325-4DF5-AF03-D7FF05664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98E4CD-B850-4D22-BA66-853843E4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E5D15E-0DD0-49A3-B006-DB29D456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C94180-FEC6-4E76-8BC2-106302E9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8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60987-DD32-494A-A7FC-70834EDF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2D9420-BE7D-4107-B4B1-BB0C4218B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37391E-3FF0-4A5C-A419-ECFF2B4A0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416007-20AF-4039-9C99-8A71E5EBE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217CDF-7D05-4831-A34A-A1D09B7DA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094B82-BCD6-4277-B94D-1636BEE7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277297-C7C0-4735-A8F2-746D4A26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97E44F3-FEBF-4E72-A6F3-772D901C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0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480FF-5648-486E-85C9-B4E9853F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C767F3-C26C-45E6-851F-88F52D88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557322-5A74-4E1E-A3C7-8504A768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FFE90A-3099-4362-BCDF-9E3E2666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4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1A6E50-8418-43D6-9192-E44B045F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FA2D9C-5667-4DAE-9BA8-1DC11D64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A00928-02A1-48E1-B3AA-9D5766BD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6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276FC6-7390-463F-ADD7-B74AE98F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7359B2-A206-4DD3-87CB-4F86B82E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E84C82-5CE6-4F3A-9F06-2A9AF7011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A0D255-9EB3-4DC4-AA5F-2F8ABC95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88DE4-A466-42B9-817E-5E48EBDB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79E98A-6A1A-4076-80DF-5EFD53AC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BB2C46-B683-4CBE-8401-30983B4A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472AEA-1A9E-4250-9E6E-50E2E1C66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87FAD1-AAB3-4FC1-A263-E67C6502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AFC074-B148-4213-A9D0-C2B7E1F5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25398-8D36-44A5-A333-90C7F402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EA4833-CFEF-448B-A828-735126D7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4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363E72-BE13-4A7E-B9A3-74CCE359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28611C-4E34-4986-9869-730657396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AD5D9B-A56E-4E94-BB54-1A02DF4FE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91233-1DB5-4766-A562-47967F74C42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D78C2D-5E3D-40F4-97F2-CAF0C63FA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B9403B-5098-4333-B5FC-1756DF533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5B09-F332-46F5-96E6-BFE23CFC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rsc.gov/assets/Uploads/2017NERSC-AnnualReport.pdf" TargetMode="Externa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1.png"/><Relationship Id="rId3" Type="http://schemas.openxmlformats.org/officeDocument/2006/relationships/image" Target="../media/image28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0.png"/><Relationship Id="rId10" Type="http://schemas.openxmlformats.org/officeDocument/2006/relationships/image" Target="../media/image210.png"/><Relationship Id="rId9" Type="http://schemas.openxmlformats.org/officeDocument/2006/relationships/image" Target="../media/image240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mint-che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c.gatech.edu/~echow/ipcc" TargetMode="External"/><Relationship Id="rId4" Type="http://schemas.openxmlformats.org/officeDocument/2006/relationships/hyperlink" Target="https://github.com/gtfock-che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rlrupp.net/2013/06/cpu-gpu-and-mic-hardware-characteristics-over-tim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5BAA0-6A41-4CF4-A60E-77D69B7AD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747" y="1476374"/>
            <a:ext cx="9542505" cy="1655763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rgbClr val="002060"/>
                </a:solidFill>
                <a:latin typeface="Arial Nova" panose="020B0504020202020204" pitchFamily="34" charset="0"/>
              </a:rPr>
              <a:t>Accelerating Quantum Chemistry with Batched and Vectorized Integrals</a:t>
            </a:r>
            <a:endParaRPr lang="en-US" sz="44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95990D-4993-4BE3-B98C-2A4DB026C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5864"/>
            <a:ext cx="9144000" cy="204628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 Nova" panose="020B0504020202020204" pitchFamily="34" charset="0"/>
              </a:rPr>
              <a:t>Hua Huang</a:t>
            </a:r>
            <a:r>
              <a:rPr lang="en-US" sz="1800">
                <a:latin typeface="Arial Nova" panose="020B0504020202020204" pitchFamily="34" charset="0"/>
              </a:rPr>
              <a:t>, Edmond Chow</a:t>
            </a:r>
            <a:endParaRPr lang="en-US" sz="1800" dirty="0">
              <a:latin typeface="Arial Nova" panose="020B0504020202020204" pitchFamily="34" charset="0"/>
            </a:endParaRPr>
          </a:p>
          <a:p>
            <a:r>
              <a:rPr lang="en-US" sz="1800" dirty="0">
                <a:latin typeface="Arial Nova" panose="020B0504020202020204" pitchFamily="34" charset="0"/>
              </a:rPr>
              <a:t>Georgia Institute of Technology</a:t>
            </a:r>
          </a:p>
          <a:p>
            <a:endParaRPr lang="en-US" sz="1800" dirty="0">
              <a:latin typeface="Arial Nova" panose="020B0504020202020204" pitchFamily="34" charset="0"/>
            </a:endParaRPr>
          </a:p>
          <a:p>
            <a:r>
              <a:rPr lang="en-US" sz="1800" dirty="0">
                <a:latin typeface="Arial Nova" panose="020B0504020202020204" pitchFamily="34" charset="0"/>
              </a:rPr>
              <a:t>November 14</a:t>
            </a:r>
            <a:r>
              <a:rPr lang="en-US" sz="1800" baseline="30000" dirty="0">
                <a:latin typeface="Arial Nova" panose="020B0504020202020204" pitchFamily="34" charset="0"/>
              </a:rPr>
              <a:t>th</a:t>
            </a:r>
            <a:r>
              <a:rPr lang="en-US" sz="1800" dirty="0">
                <a:latin typeface="Arial Nova" panose="020B0504020202020204" pitchFamily="34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52111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78E749E-77D5-425C-A31F-3F2D2124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Batching ERIs in Quantum Chemistry Codes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DF6BD81-BBD0-43C7-B2F2-BDADD9284E8C}"/>
              </a:ext>
            </a:extLst>
          </p:cNvPr>
          <p:cNvSpPr/>
          <p:nvPr/>
        </p:nvSpPr>
        <p:spPr>
          <a:xfrm>
            <a:off x="838200" y="1190370"/>
            <a:ext cx="10237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GTFock and Simint: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</a:rPr>
              <a:t>GTFock: library for distributed memory parallel Fock matrix computation with a demo HF-SCF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</a:rPr>
              <a:t>GTFock previous used OptERD, now uses Simint for ERI calculation</a:t>
            </a:r>
          </a:p>
        </p:txBody>
      </p:sp>
      <p:pic>
        <p:nvPicPr>
          <p:cNvPr id="25" name="Picture 2" descr="https://www.cc.gatech.edu/~echow/ipcc/1hsg-transparent.png">
            <a:extLst>
              <a:ext uri="{FF2B5EF4-FFF2-40B4-BE49-F238E27FC236}">
                <a16:creationId xmlns:a16="http://schemas.microsoft.com/office/drawing/2014/main" id="{4EF0F389-34D6-42B9-A635-2A409573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58" y="2954804"/>
            <a:ext cx="4465177" cy="35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D64C0FD9-9BAB-4849-975C-049185E7493A}"/>
              </a:ext>
            </a:extLst>
          </p:cNvPr>
          <p:cNvSpPr/>
          <p:nvPr/>
        </p:nvSpPr>
        <p:spPr>
          <a:xfrm>
            <a:off x="1796559" y="6338987"/>
            <a:ext cx="3855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 Nova" panose="020B0504020202020204" pitchFamily="34" charset="0"/>
              </a:rPr>
              <a:t>Protein-ligand system simulated using GTFock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3288F6F-A912-464C-A310-E9A48CA2A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895" y="2954804"/>
            <a:ext cx="3673880" cy="3384183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7B841123-8346-421E-B3BD-FCB7AE154657}"/>
              </a:ext>
            </a:extLst>
          </p:cNvPr>
          <p:cNvSpPr/>
          <p:nvPr/>
        </p:nvSpPr>
        <p:spPr>
          <a:xfrm>
            <a:off x="7704269" y="6338987"/>
            <a:ext cx="2995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 Nova" panose="020B0504020202020204" pitchFamily="34" charset="0"/>
              </a:rPr>
              <a:t>GTFock strong scaling on Tianhe-2</a:t>
            </a:r>
          </a:p>
        </p:txBody>
      </p:sp>
    </p:spTree>
    <p:extLst>
      <p:ext uri="{BB962C8B-B14F-4D97-AF65-F5344CB8AC3E}">
        <p14:creationId xmlns:p14="http://schemas.microsoft.com/office/powerpoint/2010/main" val="61097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78E749E-77D5-425C-A31F-3F2D2124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Batching ERIs in Quantum Chemistry Codes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DACEFBF-9787-483D-8806-44A433FF9510}"/>
              </a:ext>
            </a:extLst>
          </p:cNvPr>
          <p:cNvGrpSpPr/>
          <p:nvPr/>
        </p:nvGrpSpPr>
        <p:grpSpPr>
          <a:xfrm>
            <a:off x="4083047" y="1211166"/>
            <a:ext cx="7182036" cy="469518"/>
            <a:chOff x="1358507" y="1245870"/>
            <a:chExt cx="7182036" cy="46951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9C622C4-6E6D-4A1E-8FD9-680449FBC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507" y="1245871"/>
              <a:ext cx="3151458" cy="469517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6AF4504-1FA8-40B0-861E-F4164CCAF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7100" y="1245870"/>
              <a:ext cx="3983443" cy="464021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E240E8D4-E00C-46CE-ADF6-A11C5263E9B5}"/>
              </a:ext>
            </a:extLst>
          </p:cNvPr>
          <p:cNvSpPr/>
          <p:nvPr/>
        </p:nvSpPr>
        <p:spPr>
          <a:xfrm>
            <a:off x="926917" y="1245870"/>
            <a:ext cx="323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A compute task in GTFock:</a:t>
            </a:r>
            <a:endParaRPr 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D0F03E-80E3-46CB-A4B0-2D43D2414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424" y="1815112"/>
            <a:ext cx="6821152" cy="477401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ABD4E13-5B4E-4C6A-BB36-0FDF1058C511}"/>
              </a:ext>
            </a:extLst>
          </p:cNvPr>
          <p:cNvSpPr/>
          <p:nvPr/>
        </p:nvSpPr>
        <p:spPr>
          <a:xfrm>
            <a:off x="3440836" y="3537285"/>
            <a:ext cx="5679101" cy="1660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F5552E6-33ED-4CA9-A0C3-E4004D311B42}"/>
              </a:ext>
            </a:extLst>
          </p:cNvPr>
          <p:cNvSpPr/>
          <p:nvPr/>
        </p:nvSpPr>
        <p:spPr>
          <a:xfrm>
            <a:off x="3440835" y="2835443"/>
            <a:ext cx="6065741" cy="701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AA83004-C29F-40CD-BA98-FF053C150427}"/>
              </a:ext>
            </a:extLst>
          </p:cNvPr>
          <p:cNvSpPr/>
          <p:nvPr/>
        </p:nvSpPr>
        <p:spPr>
          <a:xfrm>
            <a:off x="3087910" y="5928081"/>
            <a:ext cx="2314270" cy="36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C2688DD-8026-43C0-9E01-8D9DF4BB0DA4}"/>
              </a:ext>
            </a:extLst>
          </p:cNvPr>
          <p:cNvSpPr/>
          <p:nvPr/>
        </p:nvSpPr>
        <p:spPr>
          <a:xfrm>
            <a:off x="2685423" y="1768642"/>
            <a:ext cx="5679101" cy="477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FDB9CB5-1B83-4E4D-89FE-17EFD72AFAB5}"/>
              </a:ext>
            </a:extLst>
          </p:cNvPr>
          <p:cNvSpPr txBox="1">
            <a:spLocks/>
          </p:cNvSpPr>
          <p:nvPr/>
        </p:nvSpPr>
        <p:spPr>
          <a:xfrm>
            <a:off x="838199" y="174624"/>
            <a:ext cx="10925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Performance Test Setting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F46DD3-D9ED-4772-993D-A2CFA962EDEB}"/>
              </a:ext>
            </a:extLst>
          </p:cNvPr>
          <p:cNvSpPr txBox="1"/>
          <p:nvPr/>
        </p:nvSpPr>
        <p:spPr>
          <a:xfrm>
            <a:off x="838199" y="1233487"/>
            <a:ext cx="10639426" cy="2710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 Nova" panose="020B0504020202020204" pitchFamily="34" charset="0"/>
              </a:rPr>
              <a:t>Test platform: NERSC Cori supercomputer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Intel Xeon Phi 7250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68C / 272T @ 1.4GHz, fixed to quadrant clustering mode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16GB MCDRAM, fixed to cache mode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Intel C/C++/Fortran compiler 2017v4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Cray Aries interconnect, Cray MPI 7.6.2 and Cray </a:t>
            </a:r>
            <a:r>
              <a:rPr lang="en-US" sz="2400" dirty="0" err="1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LibSci</a:t>
            </a: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(math library)</a:t>
            </a:r>
          </a:p>
        </p:txBody>
      </p:sp>
    </p:spTree>
    <p:extLst>
      <p:ext uri="{BB962C8B-B14F-4D97-AF65-F5344CB8AC3E}">
        <p14:creationId xmlns:p14="http://schemas.microsoft.com/office/powerpoint/2010/main" val="105330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7F46DD3-D9ED-4772-993D-A2CFA962EDEB}"/>
              </a:ext>
            </a:extLst>
          </p:cNvPr>
          <p:cNvSpPr txBox="1"/>
          <p:nvPr/>
        </p:nvSpPr>
        <p:spPr>
          <a:xfrm>
            <a:off x="838199" y="1233487"/>
            <a:ext cx="9591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Test </a:t>
            </a:r>
            <a:r>
              <a:rPr lang="en-US" altLang="zh-CN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molecules</a:t>
            </a: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: from a protein-ligand complex consisting of a HIV drug molecule bound to HIV II protease</a:t>
            </a:r>
          </a:p>
          <a:p>
            <a:endParaRPr lang="en-US" sz="2400" dirty="0">
              <a:latin typeface="Arial Nova" panose="020B0504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359599-F0AE-46F4-B15E-10242E206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28" y="3854780"/>
            <a:ext cx="6057143" cy="263809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CF62920-3CE6-4554-9DC3-989CD54A90C1}"/>
              </a:ext>
            </a:extLst>
          </p:cNvPr>
          <p:cNvSpPr/>
          <p:nvPr/>
        </p:nvSpPr>
        <p:spPr>
          <a:xfrm>
            <a:off x="838199" y="2114232"/>
            <a:ext cx="9791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Basis sets: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aug</a:t>
            </a: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-cc-</a:t>
            </a:r>
            <a:r>
              <a:rPr lang="en-US" sz="2400" dirty="0" err="1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pVTZ</a:t>
            </a: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: A lightly contracted basis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cc-</a:t>
            </a:r>
            <a:r>
              <a:rPr lang="en-US" sz="2400" dirty="0" err="1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pVDZ</a:t>
            </a: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: A moderately contracted basis set, has few high AM shells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ANO-DZ: </a:t>
            </a:r>
            <a:r>
              <a:rPr lang="en-US" altLang="zh-CN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 heavily contracted basis set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5C525A41-2DF8-4475-8043-CA7FBFDEDCBF}"/>
              </a:ext>
            </a:extLst>
          </p:cNvPr>
          <p:cNvSpPr txBox="1">
            <a:spLocks/>
          </p:cNvSpPr>
          <p:nvPr/>
        </p:nvSpPr>
        <p:spPr>
          <a:xfrm>
            <a:off x="838199" y="174624"/>
            <a:ext cx="10925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Performance Test Setting</a:t>
            </a:r>
          </a:p>
        </p:txBody>
      </p:sp>
    </p:spTree>
    <p:extLst>
      <p:ext uri="{BB962C8B-B14F-4D97-AF65-F5344CB8AC3E}">
        <p14:creationId xmlns:p14="http://schemas.microsoft.com/office/powerpoint/2010/main" val="67357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78E749E-77D5-425C-A31F-3F2D2124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Batching ERIs in Quantum Chemistry Codes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7A44CC-0815-498D-B04B-A0F2FB95B87D}"/>
              </a:ext>
            </a:extLst>
          </p:cNvPr>
          <p:cNvSpPr txBox="1"/>
          <p:nvPr/>
        </p:nvSpPr>
        <p:spPr>
          <a:xfrm>
            <a:off x="838200" y="1394167"/>
            <a:ext cx="6746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Nova" panose="020B0504020202020204" pitchFamily="34" charset="0"/>
              </a:rPr>
              <a:t>Why batching ERIs is important for vectorization: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5BFFB55-959E-427C-9B2B-4E1ED23F7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52827"/>
              </p:ext>
            </p:extLst>
          </p:nvPr>
        </p:nvGraphicFramePr>
        <p:xfrm>
          <a:off x="2032000" y="2863012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339155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562501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988555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98562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 Nova" panose="020B0504020202020204" pitchFamily="34" charset="0"/>
                        </a:rPr>
                        <a:t>Basis Set</a:t>
                      </a:r>
                      <a:endParaRPr lang="en-US" b="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w/o Batching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w/ Batching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02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 Nova" panose="020B0504020202020204" pitchFamily="34" charset="0"/>
                        </a:rPr>
                        <a:t>aug</a:t>
                      </a:r>
                      <a:r>
                        <a:rPr lang="en-US" dirty="0">
                          <a:latin typeface="Arial Nova" panose="020B0504020202020204" pitchFamily="34" charset="0"/>
                        </a:rPr>
                        <a:t>-cc-</a:t>
                      </a:r>
                      <a:r>
                        <a:rPr lang="en-US" dirty="0" err="1">
                          <a:latin typeface="Arial Nova" panose="020B0504020202020204" pitchFamily="34" charset="0"/>
                        </a:rPr>
                        <a:t>pVTZ</a:t>
                      </a:r>
                      <a:endParaRPr lang="en-US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14.81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4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cc-</a:t>
                      </a:r>
                      <a:r>
                        <a:rPr lang="en-US" dirty="0" err="1">
                          <a:latin typeface="Arial Nova" panose="020B0504020202020204" pitchFamily="34" charset="0"/>
                        </a:rPr>
                        <a:t>pVDZ</a:t>
                      </a:r>
                      <a:endParaRPr lang="en-US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71.5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9.66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2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ANO-DZ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79.3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1184.8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14.94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9064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8947214-EE82-4D70-A056-1AE56CD80E1F}"/>
              </a:ext>
            </a:extLst>
          </p:cNvPr>
          <p:cNvSpPr txBox="1"/>
          <p:nvPr/>
        </p:nvSpPr>
        <p:spPr>
          <a:xfrm>
            <a:off x="2694171" y="2212077"/>
            <a:ext cx="680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 Nova" panose="020B0504020202020204" pitchFamily="34" charset="0"/>
              </a:rPr>
              <a:t>Table</a:t>
            </a:r>
            <a:r>
              <a:rPr lang="en-US" altLang="zh-CN" sz="2000" dirty="0">
                <a:latin typeface="Arial Nova" panose="020B0504020202020204" pitchFamily="34" charset="0"/>
              </a:rPr>
              <a:t>: Average Number of Primitive Integrals of Simint Call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82FEB3-3104-44F5-810C-B3A05F754655}"/>
              </a:ext>
            </a:extLst>
          </p:cNvPr>
          <p:cNvSpPr txBox="1"/>
          <p:nvPr/>
        </p:nvSpPr>
        <p:spPr>
          <a:xfrm>
            <a:off x="3804183" y="4504316"/>
            <a:ext cx="458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molecule: protein_28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D1F06B4-9372-49F7-A01E-33254E813055}"/>
              </a:ext>
            </a:extLst>
          </p:cNvPr>
          <p:cNvSpPr txBox="1"/>
          <p:nvPr/>
        </p:nvSpPr>
        <p:spPr>
          <a:xfrm>
            <a:off x="2438363" y="5501849"/>
            <a:ext cx="731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ERI batching: greatly increases the SIMD loop length</a:t>
            </a:r>
          </a:p>
        </p:txBody>
      </p:sp>
    </p:spTree>
    <p:extLst>
      <p:ext uri="{BB962C8B-B14F-4D97-AF65-F5344CB8AC3E}">
        <p14:creationId xmlns:p14="http://schemas.microsoft.com/office/powerpoint/2010/main" val="403173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78E749E-77D5-425C-A31F-3F2D2124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Batching ERIs in Quantum Chemistry Codes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7A44CC-0815-498D-B04B-A0F2FB95B87D}"/>
              </a:ext>
            </a:extLst>
          </p:cNvPr>
          <p:cNvSpPr txBox="1"/>
          <p:nvPr/>
        </p:nvSpPr>
        <p:spPr>
          <a:xfrm>
            <a:off x="838200" y="1399158"/>
            <a:ext cx="593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Nova" panose="020B0504020202020204" pitchFamily="34" charset="0"/>
              </a:rPr>
              <a:t>ERI calculations speedup via ERI batching: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FC38BE9-6DD6-457B-819F-C34EB65BE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94571"/>
              </p:ext>
            </p:extLst>
          </p:nvPr>
        </p:nvGraphicFramePr>
        <p:xfrm>
          <a:off x="1346835" y="2822527"/>
          <a:ext cx="949833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190">
                  <a:extLst>
                    <a:ext uri="{9D8B030D-6E8A-4147-A177-3AD203B41FA5}">
                      <a16:colId xmlns:a16="http://schemas.microsoft.com/office/drawing/2014/main" val="933915590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89266762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1456250117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798855519"/>
                    </a:ext>
                  </a:extLst>
                </a:gridCol>
                <a:gridCol w="2183130">
                  <a:extLst>
                    <a:ext uri="{9D8B030D-6E8A-4147-A177-3AD203B41FA5}">
                      <a16:colId xmlns:a16="http://schemas.microsoft.com/office/drawing/2014/main" val="3298562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 Nova" panose="020B0504020202020204" pitchFamily="34" charset="0"/>
                        </a:rPr>
                        <a:t>Basis Set</a:t>
                      </a:r>
                      <a:endParaRPr lang="en-US" b="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OptERD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Scalar Simint w/o Batching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Vectorized Simint w/o Batching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Vectorized Simint w/ Batching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02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 Nova" panose="020B0504020202020204" pitchFamily="34" charset="0"/>
                        </a:rPr>
                        <a:t>aug</a:t>
                      </a:r>
                      <a:r>
                        <a:rPr lang="en-US" dirty="0">
                          <a:latin typeface="Arial Nova" panose="020B0504020202020204" pitchFamily="34" charset="0"/>
                        </a:rPr>
                        <a:t>-cc-</a:t>
                      </a:r>
                      <a:r>
                        <a:rPr lang="en-US" dirty="0" err="1">
                          <a:latin typeface="Arial Nova" panose="020B0504020202020204" pitchFamily="34" charset="0"/>
                        </a:rPr>
                        <a:t>pVTZ</a:t>
                      </a:r>
                      <a:endParaRPr lang="en-US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39.4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4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cc-</a:t>
                      </a:r>
                      <a:r>
                        <a:rPr lang="en-US" dirty="0" err="1">
                          <a:latin typeface="Arial Nova" panose="020B0504020202020204" pitchFamily="34" charset="0"/>
                        </a:rPr>
                        <a:t>pVDZ</a:t>
                      </a:r>
                      <a:endParaRPr lang="en-US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2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ANO-DZ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3511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1677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406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9064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F11C825-048E-4BB0-9F9E-970995BEE8C6}"/>
              </a:ext>
            </a:extLst>
          </p:cNvPr>
          <p:cNvSpPr txBox="1"/>
          <p:nvPr/>
        </p:nvSpPr>
        <p:spPr>
          <a:xfrm>
            <a:off x="2284059" y="2160807"/>
            <a:ext cx="7623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 Nova" panose="020B0504020202020204" pitchFamily="34" charset="0"/>
              </a:rPr>
              <a:t>Table</a:t>
            </a:r>
            <a:r>
              <a:rPr lang="en-US" altLang="zh-CN" sz="2000" dirty="0">
                <a:latin typeface="Arial Nova" panose="020B0504020202020204" pitchFamily="34" charset="0"/>
              </a:rPr>
              <a:t>: Average ERI calculation times (in second) per SCF iteration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265147B-4712-41E7-8817-4983302E994D}"/>
              </a:ext>
            </a:extLst>
          </p:cNvPr>
          <p:cNvSpPr txBox="1"/>
          <p:nvPr/>
        </p:nvSpPr>
        <p:spPr>
          <a:xfrm>
            <a:off x="3055231" y="5458842"/>
            <a:ext cx="608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Nova" panose="020B0504020202020204" pitchFamily="34" charset="0"/>
              </a:rPr>
              <a:t>Vectorized Simint with ERI batching: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</a:rPr>
              <a:t>6~8x faster compared to OptERD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</a:rPr>
              <a:t>2~3x faster compared to no ERI batching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EA5F8D5-9860-4D24-A531-C7E0D3BFB5C7}"/>
              </a:ext>
            </a:extLst>
          </p:cNvPr>
          <p:cNvSpPr txBox="1"/>
          <p:nvPr/>
        </p:nvSpPr>
        <p:spPr>
          <a:xfrm>
            <a:off x="3804183" y="4678430"/>
            <a:ext cx="458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molecule: protein_28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4F54DC4-4EB8-4F6F-8254-8602D1A8BAFF}"/>
              </a:ext>
            </a:extLst>
          </p:cNvPr>
          <p:cNvSpPr/>
          <p:nvPr/>
        </p:nvSpPr>
        <p:spPr>
          <a:xfrm>
            <a:off x="2887578" y="2822527"/>
            <a:ext cx="1395663" cy="17526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91499B3-ED8F-499B-A5FD-D55C5A7128B3}"/>
              </a:ext>
            </a:extLst>
          </p:cNvPr>
          <p:cNvSpPr/>
          <p:nvPr/>
        </p:nvSpPr>
        <p:spPr>
          <a:xfrm>
            <a:off x="8802314" y="2822527"/>
            <a:ext cx="1953917" cy="175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9AD9195-188E-4A94-A94E-67B20426A4B4}"/>
              </a:ext>
            </a:extLst>
          </p:cNvPr>
          <p:cNvSpPr/>
          <p:nvPr/>
        </p:nvSpPr>
        <p:spPr>
          <a:xfrm>
            <a:off x="6656683" y="2822527"/>
            <a:ext cx="1953917" cy="17526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78E749E-77D5-425C-A31F-3F2D2124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Efficient Parallel Fock Matrix Accumulation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B0D33D-3926-4C90-9DA1-C619DA42609C}"/>
              </a:ext>
            </a:extLst>
          </p:cNvPr>
          <p:cNvSpPr txBox="1"/>
          <p:nvPr/>
        </p:nvSpPr>
        <p:spPr>
          <a:xfrm>
            <a:off x="838199" y="2133485"/>
            <a:ext cx="7290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Nova" panose="020B0504020202020204" pitchFamily="34" charset="0"/>
              </a:rPr>
              <a:t>Suppose a shell quartet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(MN|PQ)</a:t>
            </a:r>
            <a:r>
              <a:rPr lang="en-US" sz="2400" dirty="0">
                <a:latin typeface="Arial Nova" panose="020B0504020202020204" pitchFamily="34" charset="0"/>
              </a:rPr>
              <a:t> is </a:t>
            </a:r>
            <a:r>
              <a:rPr lang="en-US" altLang="zh-CN" sz="2400" dirty="0">
                <a:latin typeface="Arial Nova" panose="020B0504020202020204" pitchFamily="34" charset="0"/>
              </a:rPr>
              <a:t>computed, then: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CADD93-8B04-4CCF-BFA6-2735804F7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698" y="2658222"/>
            <a:ext cx="3076343" cy="372316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BBE61E6-68EA-4611-BC82-5430ED4266B2}"/>
              </a:ext>
            </a:extLst>
          </p:cNvPr>
          <p:cNvGrpSpPr/>
          <p:nvPr/>
        </p:nvGrpSpPr>
        <p:grpSpPr>
          <a:xfrm>
            <a:off x="2005549" y="1209675"/>
            <a:ext cx="8590474" cy="923810"/>
            <a:chOff x="3100762" y="1224020"/>
            <a:chExt cx="8590474" cy="92381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646B5A7-B78F-47F2-B9B5-530367113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0762" y="1224020"/>
              <a:ext cx="5990476" cy="92381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A5B13E-0669-4981-B87D-79D92F516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2188" y="1343060"/>
              <a:ext cx="2619048" cy="571429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9368AEFB-FA83-457F-BE45-AE857B91A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960" y="2654278"/>
            <a:ext cx="3076344" cy="373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78E749E-77D5-425C-A31F-3F2D2124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Efficient Parallel Fock Matrix Accumulation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0CA4AE43-EE32-43A2-B19D-DE46682F4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658966"/>
              </p:ext>
            </p:extLst>
          </p:nvPr>
        </p:nvGraphicFramePr>
        <p:xfrm>
          <a:off x="1116912" y="2097388"/>
          <a:ext cx="9958172" cy="435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D60AF631-1821-4664-8786-287F9E484516}"/>
              </a:ext>
            </a:extLst>
          </p:cNvPr>
          <p:cNvSpPr txBox="1"/>
          <p:nvPr/>
        </p:nvSpPr>
        <p:spPr>
          <a:xfrm>
            <a:off x="3905451" y="6448485"/>
            <a:ext cx="438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molecule: protein_28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152CFC-183A-4EF1-BA47-9B94D7C36E9A}"/>
              </a:ext>
            </a:extLst>
          </p:cNvPr>
          <p:cNvSpPr txBox="1"/>
          <p:nvPr/>
        </p:nvSpPr>
        <p:spPr>
          <a:xfrm>
            <a:off x="838200" y="1216643"/>
            <a:ext cx="951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 Nova" panose="020B0504020202020204" pitchFamily="34" charset="0"/>
              </a:rPr>
              <a:t>After speeding up ERI calculations, the Fock matrix accumulation becomes the new performance bottleneck:</a:t>
            </a:r>
            <a:endParaRPr lang="en-US" sz="20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7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7F46DD3-D9ED-4772-993D-A2CFA962EDEB}"/>
              </a:ext>
            </a:extLst>
          </p:cNvPr>
          <p:cNvSpPr txBox="1"/>
          <p:nvPr/>
        </p:nvSpPr>
        <p:spPr>
          <a:xfrm>
            <a:off x="838199" y="1269354"/>
            <a:ext cx="842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Nova" panose="020B0504020202020204" pitchFamily="34" charset="0"/>
              </a:rPr>
              <a:t>Suppose we have computed the shell quartet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(MN|PQ)</a:t>
            </a:r>
            <a:r>
              <a:rPr lang="en-US" sz="2400" dirty="0">
                <a:latin typeface="Arial Nova" panose="020B0504020202020204" pitchFamily="34" charset="0"/>
              </a:rPr>
              <a:t>, </a:t>
            </a:r>
            <a:r>
              <a:rPr lang="en-US" altLang="zh-CN" sz="2400" dirty="0">
                <a:latin typeface="Arial Nova" panose="020B0504020202020204" pitchFamily="34" charset="0"/>
              </a:rPr>
              <a:t>then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D570F6C-E14F-4727-9A46-4CB35A49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436" y="1731019"/>
            <a:ext cx="5705028" cy="4794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C78B195-A891-466B-8D6B-DE5A8F7139E7}"/>
                  </a:ext>
                </a:extLst>
              </p:cNvPr>
              <p:cNvSpPr txBox="1"/>
              <p:nvPr/>
            </p:nvSpPr>
            <p:spPr>
              <a:xfrm>
                <a:off x="7786464" y="3312736"/>
                <a:ext cx="431492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 Nova" panose="020B0504020202020204" pitchFamily="34" charset="0"/>
                  </a:rPr>
                  <a:t>Number of atomic operations after moving lines 6-8 outside the 4th loop: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dimM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×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dimN</a:t>
                </a:r>
                <a:r>
                  <a:rPr lang="en-US" sz="2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+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 ×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dimM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×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dimN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×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dimP</a:t>
                </a:r>
                <a:r>
                  <a:rPr lang="en-US" sz="2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+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 ×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dimM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×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dimN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×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dimP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×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dimQ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000" dirty="0">
                    <a:latin typeface="Arial Nova" panose="020B0504020202020204" pitchFamily="34" charset="0"/>
                  </a:rPr>
                </a:br>
                <a:endParaRPr lang="en-US" sz="2000" dirty="0">
                  <a:latin typeface="Arial Nova" panose="020B05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C78B195-A891-466B-8D6B-DE5A8F713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64" y="3312736"/>
                <a:ext cx="4314920" cy="1938992"/>
              </a:xfrm>
              <a:prstGeom prst="rect">
                <a:avLst/>
              </a:prstGeom>
              <a:blipFill>
                <a:blip r:embed="rId4"/>
                <a:stretch>
                  <a:fillRect l="-1412" t="-1254" r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>
            <a:extLst>
              <a:ext uri="{FF2B5EF4-FFF2-40B4-BE49-F238E27FC236}">
                <a16:creationId xmlns:a16="http://schemas.microsoft.com/office/drawing/2014/main" id="{47F469E5-13C0-4B09-90A0-2A5EC7E6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Efficient Parallel Fock Matrix Accumulation</a:t>
            </a:r>
          </a:p>
        </p:txBody>
      </p:sp>
    </p:spTree>
    <p:extLst>
      <p:ext uri="{BB962C8B-B14F-4D97-AF65-F5344CB8AC3E}">
        <p14:creationId xmlns:p14="http://schemas.microsoft.com/office/powerpoint/2010/main" val="151816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7F46DD3-D9ED-4772-993D-A2CFA962EDEB}"/>
              </a:ext>
            </a:extLst>
          </p:cNvPr>
          <p:cNvSpPr txBox="1"/>
          <p:nvPr/>
        </p:nvSpPr>
        <p:spPr>
          <a:xfrm>
            <a:off x="838199" y="1269354"/>
            <a:ext cx="1051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 Nova" panose="020B0504020202020204" pitchFamily="34" charset="0"/>
              </a:rPr>
              <a:t>Approach 1: split Algorithm 2 into six four-fold loops </a:t>
            </a:r>
            <a:r>
              <a:rPr lang="en-US" altLang="zh-CN" sz="2400" dirty="0" err="1">
                <a:latin typeface="Arial Nova" panose="020B0504020202020204" pitchFamily="34" charset="0"/>
              </a:rPr>
              <a:t>s.t.</a:t>
            </a:r>
            <a:r>
              <a:rPr lang="en-US" altLang="zh-CN" sz="2400" dirty="0">
                <a:latin typeface="Arial Nova" panose="020B0504020202020204" pitchFamily="34" charset="0"/>
              </a:rPr>
              <a:t> each four-fold loop only update one block of the Fock matrix.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FF35BA9-6F4B-4EB9-82B2-D5020EF2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32" y="2356811"/>
            <a:ext cx="6186036" cy="3944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83BA788-01E4-4465-9AE8-0869583F4A20}"/>
                  </a:ext>
                </a:extLst>
              </p:cNvPr>
              <p:cNvSpPr txBox="1"/>
              <p:nvPr/>
            </p:nvSpPr>
            <p:spPr>
              <a:xfrm>
                <a:off x="7950768" y="2810228"/>
                <a:ext cx="3608680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Arial Nova" panose="020B0504020202020204" pitchFamily="34" charset="0"/>
                  </a:rPr>
                  <a:t>Number of atomic operations: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dimP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×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dimQ</a:t>
                </a:r>
                <a:r>
                  <a:rPr lang="en-US" sz="2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+ </a:t>
                </a:r>
              </a:p>
              <a:p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dimN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× (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dimP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×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dimQ</a:t>
                </a:r>
                <a:r>
                  <a:rPr lang="en-US" sz="2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+ </a:t>
                </a:r>
              </a:p>
              <a:p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dimM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× (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dimN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dimP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dimQ</a:t>
                </a:r>
                <a:r>
                  <a:rPr lang="en-US" sz="2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000" dirty="0">
                    <a:latin typeface="Arial Nova" panose="020B0504020202020204" pitchFamily="34" charset="0"/>
                  </a:rPr>
                </a:br>
                <a:endParaRPr lang="en-US" sz="2000" dirty="0">
                  <a:latin typeface="Arial Nova" panose="020B05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83BA788-01E4-4465-9AE8-0869583F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768" y="2810228"/>
                <a:ext cx="3608680" cy="1631216"/>
              </a:xfrm>
              <a:prstGeom prst="rect">
                <a:avLst/>
              </a:prstGeom>
              <a:blipFill>
                <a:blip r:embed="rId4"/>
                <a:stretch>
                  <a:fillRect l="-1689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C74A4CE5-875E-4F6B-B02B-F418BC4ADA75}"/>
              </a:ext>
            </a:extLst>
          </p:cNvPr>
          <p:cNvSpPr/>
          <p:nvPr/>
        </p:nvSpPr>
        <p:spPr>
          <a:xfrm>
            <a:off x="7950768" y="4828155"/>
            <a:ext cx="3812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Problem: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</a:t>
            </a:r>
            <a:r>
              <a:rPr lang="en-US" sz="2000" dirty="0">
                <a:latin typeface="Arial Nova" panose="020B0504020202020204" pitchFamily="34" charset="0"/>
              </a:rPr>
              <a:t> array is read six times and has discontinuous memory access</a:t>
            </a:r>
            <a:endParaRPr lang="en-US" sz="2000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82798A69-CC0B-4254-8C58-78A14C35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Efficient Parallel Fock Matrix Accumulation</a:t>
            </a:r>
          </a:p>
        </p:txBody>
      </p:sp>
    </p:spTree>
    <p:extLst>
      <p:ext uri="{BB962C8B-B14F-4D97-AF65-F5344CB8AC3E}">
        <p14:creationId xmlns:p14="http://schemas.microsoft.com/office/powerpoint/2010/main" val="17417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11458F6-82DA-4D65-8EC5-0D40EBE9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Quantum Chemistry Calculation: “Hotspot”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26E3899-80A6-4098-8374-68ADDE42F4A9}"/>
              </a:ext>
            </a:extLst>
          </p:cNvPr>
          <p:cNvGrpSpPr/>
          <p:nvPr/>
        </p:nvGrpSpPr>
        <p:grpSpPr>
          <a:xfrm>
            <a:off x="1781714" y="1178589"/>
            <a:ext cx="8628571" cy="5314286"/>
            <a:chOff x="1781714" y="1245870"/>
            <a:chExt cx="8628571" cy="531428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F2CD51-2ABC-46AF-82A5-737EA94D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1714" y="1245870"/>
              <a:ext cx="8628571" cy="5314286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8BEBB19-72D6-41E7-9332-E0F69F7DF9EB}"/>
                </a:ext>
              </a:extLst>
            </p:cNvPr>
            <p:cNvSpPr txBox="1"/>
            <p:nvPr/>
          </p:nvSpPr>
          <p:spPr>
            <a:xfrm>
              <a:off x="3038093" y="1806253"/>
              <a:ext cx="10597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 Nova" panose="020B0504020202020204" pitchFamily="34" charset="0"/>
                </a:rPr>
                <a:t>Material </a:t>
              </a:r>
            </a:p>
            <a:p>
              <a:pPr algn="ctr"/>
              <a:r>
                <a:rPr lang="en-US" dirty="0">
                  <a:latin typeface="Arial Nova" panose="020B0504020202020204" pitchFamily="34" charset="0"/>
                </a:rPr>
                <a:t>Science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9128EB2-A1A4-4220-9A7B-ADC8AA4C231B}"/>
                </a:ext>
              </a:extLst>
            </p:cNvPr>
            <p:cNvSpPr txBox="1"/>
            <p:nvPr/>
          </p:nvSpPr>
          <p:spPr>
            <a:xfrm>
              <a:off x="4298804" y="2200459"/>
              <a:ext cx="1224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 Nova" panose="020B0504020202020204" pitchFamily="34" charset="0"/>
                </a:rPr>
                <a:t>Chemistry</a:t>
              </a: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84CABB0B-ED8A-4626-97B1-EF835AA7B218}"/>
                </a:ext>
              </a:extLst>
            </p:cNvPr>
            <p:cNvCxnSpPr>
              <a:cxnSpLocks/>
            </p:cNvCxnSpPr>
            <p:nvPr/>
          </p:nvCxnSpPr>
          <p:spPr>
            <a:xfrm>
              <a:off x="3522261" y="2484517"/>
              <a:ext cx="0" cy="4758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6E2BF03-2D77-44C8-AF61-A9CE1F0A2793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4097870" y="2569791"/>
              <a:ext cx="813121" cy="3905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0118ED0F-5D46-41BF-8693-AF1DFC7237F8}"/>
              </a:ext>
            </a:extLst>
          </p:cNvPr>
          <p:cNvSpPr txBox="1"/>
          <p:nvPr/>
        </p:nvSpPr>
        <p:spPr>
          <a:xfrm>
            <a:off x="1781714" y="6554371"/>
            <a:ext cx="905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NERSC 2017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report: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https://www.nersc.gov/assets/Uploads/2017NERSC-AnnualReport.pdf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5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F46DD3-D9ED-4772-993D-A2CFA962EDEB}"/>
                  </a:ext>
                </a:extLst>
              </p:cNvPr>
              <p:cNvSpPr txBox="1"/>
              <p:nvPr/>
            </p:nvSpPr>
            <p:spPr>
              <a:xfrm>
                <a:off x="838199" y="1328715"/>
                <a:ext cx="105156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 Nova" panose="020B0504020202020204" pitchFamily="34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Approach 2: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 Nova" panose="020B0504020202020204" pitchFamily="34" charset="0"/>
                  </a:rPr>
                  <a:t>Important observation: size of each update block is usually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15×15</m:t>
                    </m:r>
                  </m:oMath>
                </a14:m>
                <a:endParaRPr lang="en-US" sz="2400" dirty="0">
                  <a:latin typeface="Arial Nova" panose="020B05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 Nova" panose="020B0504020202020204" pitchFamily="34" charset="0"/>
                  </a:rPr>
                  <a:t>Each thread accumulates ERI results on 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Arial Nova" panose="020B0504020202020204" pitchFamily="34" charset="0"/>
                  </a:rPr>
                  <a:t> size private buffer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 Nova" panose="020B0504020202020204" pitchFamily="34" charset="0"/>
                  </a:rPr>
                  <a:t>Accumulate thread-private buffers to the shared Fock matrix later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F46DD3-D9ED-4772-993D-A2CFA962E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28715"/>
                <a:ext cx="10515602" cy="1569660"/>
              </a:xfrm>
              <a:prstGeom prst="rect">
                <a:avLst/>
              </a:prstGeom>
              <a:blipFill>
                <a:blip r:embed="rId3"/>
                <a:stretch>
                  <a:fillRect l="-869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06F4F67-F357-4580-BC2D-616163900B3E}"/>
              </a:ext>
            </a:extLst>
          </p:cNvPr>
          <p:cNvSpPr txBox="1"/>
          <p:nvPr/>
        </p:nvSpPr>
        <p:spPr>
          <a:xfrm>
            <a:off x="838198" y="3198167"/>
            <a:ext cx="1051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Further optimization enabled via ERI batching: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A4C19E5-C0FE-4967-A979-17426CCE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Efficient Parallel Fock Matrix Accumulation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319C54A-491D-4794-A588-32343F5EDFAD}"/>
                  </a:ext>
                </a:extLst>
              </p:cNvPr>
              <p:cNvSpPr/>
              <p:nvPr/>
            </p:nvSpPr>
            <p:spPr>
              <a:xfrm>
                <a:off x="8758376" y="4686773"/>
                <a:ext cx="26416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00FF"/>
                    </a:solidFill>
                    <a:latin typeface="Arial Nova" panose="020B0504020202020204" pitchFamily="34" charset="0"/>
                  </a:rPr>
                  <a:t>“Lazy Update”</a:t>
                </a:r>
                <a:r>
                  <a:rPr lang="en-US" sz="2400" dirty="0">
                    <a:latin typeface="Arial Nova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𝑀𝑁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𝑀𝑃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𝑁𝑃</m:t>
                        </m:r>
                      </m:sub>
                    </m:sSub>
                  </m:oMath>
                </a14:m>
                <a:r>
                  <a:rPr lang="en-US" sz="2400" dirty="0">
                    <a:latin typeface="Arial Nova" panose="020B050402020202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319C54A-491D-4794-A588-32343F5ED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376" y="4686773"/>
                <a:ext cx="2641601" cy="830997"/>
              </a:xfrm>
              <a:prstGeom prst="rect">
                <a:avLst/>
              </a:prstGeom>
              <a:blipFill>
                <a:blip r:embed="rId9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8B7A51F8-41C4-4567-A245-77866542201A}"/>
              </a:ext>
            </a:extLst>
          </p:cNvPr>
          <p:cNvGrpSpPr/>
          <p:nvPr/>
        </p:nvGrpSpPr>
        <p:grpSpPr>
          <a:xfrm>
            <a:off x="1932707" y="3865696"/>
            <a:ext cx="8326583" cy="2352320"/>
            <a:chOff x="1932707" y="3865696"/>
            <a:chExt cx="8326583" cy="2352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4277E8F2-A508-4CAB-9285-4F9B23019EB2}"/>
                    </a:ext>
                  </a:extLst>
                </p:cNvPr>
                <p:cNvSpPr txBox="1"/>
                <p:nvPr/>
              </p:nvSpPr>
              <p:spPr>
                <a:xfrm>
                  <a:off x="1932708" y="3890741"/>
                  <a:ext cx="6386945" cy="3461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       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000" dirty="0"/>
                    <a:t> 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000" dirty="0"/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4277E8F2-A508-4CAB-9285-4F9B23019E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708" y="3890741"/>
                  <a:ext cx="6386945" cy="346185"/>
                </a:xfrm>
                <a:prstGeom prst="rect">
                  <a:avLst/>
                </a:prstGeom>
                <a:blipFill>
                  <a:blip r:embed="rId10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0B3E52AE-5D28-42F0-9339-2AFDDE4D3FBB}"/>
                    </a:ext>
                  </a:extLst>
                </p:cNvPr>
                <p:cNvSpPr txBox="1"/>
                <p:nvPr/>
              </p:nvSpPr>
              <p:spPr>
                <a:xfrm>
                  <a:off x="1932708" y="4323414"/>
                  <a:ext cx="6386945" cy="3461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       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000" dirty="0"/>
                    <a:t> 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000" dirty="0"/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0B3E52AE-5D28-42F0-9339-2AFDDE4D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708" y="4323414"/>
                  <a:ext cx="6386945" cy="346185"/>
                </a:xfrm>
                <a:prstGeom prst="rect">
                  <a:avLst/>
                </a:prstGeom>
                <a:blipFill>
                  <a:blip r:embed="rId11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2A216B6-0986-482C-A22B-30FC78B4BE3B}"/>
                    </a:ext>
                  </a:extLst>
                </p:cNvPr>
                <p:cNvSpPr txBox="1"/>
                <p:nvPr/>
              </p:nvSpPr>
              <p:spPr>
                <a:xfrm>
                  <a:off x="1932708" y="4756087"/>
                  <a:ext cx="6386945" cy="3461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       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000" dirty="0"/>
                    <a:t> 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000" dirty="0"/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2A216B6-0986-482C-A22B-30FC78B4B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708" y="4756087"/>
                  <a:ext cx="6386945" cy="346185"/>
                </a:xfrm>
                <a:prstGeom prst="rect">
                  <a:avLst/>
                </a:prstGeom>
                <a:blipFill>
                  <a:blip r:embed="rId12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F73B395-CF89-4538-9451-4146457EE1E2}"/>
                    </a:ext>
                  </a:extLst>
                </p:cNvPr>
                <p:cNvSpPr txBox="1"/>
                <p:nvPr/>
              </p:nvSpPr>
              <p:spPr>
                <a:xfrm>
                  <a:off x="1932707" y="5871831"/>
                  <a:ext cx="6386945" cy="3461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     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000" dirty="0"/>
                    <a:t> 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000" dirty="0"/>
                    <a:t>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F73B395-CF89-4538-9451-4146457EE1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707" y="5871831"/>
                  <a:ext cx="6386945" cy="346185"/>
                </a:xfrm>
                <a:prstGeom prst="rect">
                  <a:avLst/>
                </a:prstGeom>
                <a:blipFill>
                  <a:blip r:embed="rId13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519B780-8153-49EA-ABEF-BF1A107F4FA9}"/>
                    </a:ext>
                  </a:extLst>
                </p:cNvPr>
                <p:cNvSpPr txBox="1"/>
                <p:nvPr/>
              </p:nvSpPr>
              <p:spPr>
                <a:xfrm>
                  <a:off x="1932707" y="5439158"/>
                  <a:ext cx="8326583" cy="3363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   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000" dirty="0"/>
                    <a:t> 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000" dirty="0"/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519B780-8153-49EA-ABEF-BF1A107F4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707" y="5439158"/>
                  <a:ext cx="8326583" cy="336374"/>
                </a:xfrm>
                <a:prstGeom prst="rect">
                  <a:avLst/>
                </a:prstGeom>
                <a:blipFill>
                  <a:blip r:embed="rId14"/>
                  <a:stretch>
                    <a:fillRect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8D726B5-95BD-436F-A4D2-876F3A7AD840}"/>
                </a:ext>
              </a:extLst>
            </p:cNvPr>
            <p:cNvSpPr txBox="1"/>
            <p:nvPr/>
          </p:nvSpPr>
          <p:spPr>
            <a:xfrm>
              <a:off x="2043544" y="4977493"/>
              <a:ext cx="123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Nova" panose="020B0504020202020204" pitchFamily="34" charset="0"/>
                </a:rPr>
                <a:t>… …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48BAF3F-9AE5-4C7A-9C9B-F1CF179FD6AC}"/>
                </a:ext>
              </a:extLst>
            </p:cNvPr>
            <p:cNvSpPr/>
            <p:nvPr/>
          </p:nvSpPr>
          <p:spPr>
            <a:xfrm>
              <a:off x="3692232" y="5871831"/>
              <a:ext cx="2004291" cy="346185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EF958B9-E794-4F62-BEE4-00E0E2B729CC}"/>
                </a:ext>
              </a:extLst>
            </p:cNvPr>
            <p:cNvSpPr/>
            <p:nvPr/>
          </p:nvSpPr>
          <p:spPr>
            <a:xfrm>
              <a:off x="3692232" y="3865696"/>
              <a:ext cx="2004291" cy="1919647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DF38F79-7A70-4A57-ACA2-A39F83EFC040}"/>
                </a:ext>
              </a:extLst>
            </p:cNvPr>
            <p:cNvSpPr txBox="1"/>
            <p:nvPr/>
          </p:nvSpPr>
          <p:spPr>
            <a:xfrm>
              <a:off x="4324927" y="4974598"/>
              <a:ext cx="123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Nova" panose="020B0504020202020204" pitchFamily="34" charset="0"/>
                </a:rPr>
                <a:t>… … 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2A3425A-E53B-48C4-8141-042961693E97}"/>
                </a:ext>
              </a:extLst>
            </p:cNvPr>
            <p:cNvSpPr txBox="1"/>
            <p:nvPr/>
          </p:nvSpPr>
          <p:spPr>
            <a:xfrm>
              <a:off x="6222991" y="5006485"/>
              <a:ext cx="123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Nova" panose="020B0504020202020204" pitchFamily="34" charset="0"/>
                </a:rPr>
                <a:t>… 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0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FC38BE9-6DD6-457B-819F-C34EB65BE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34765"/>
              </p:ext>
            </p:extLst>
          </p:nvPr>
        </p:nvGraphicFramePr>
        <p:xfrm>
          <a:off x="1346834" y="2304783"/>
          <a:ext cx="949833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190">
                  <a:extLst>
                    <a:ext uri="{9D8B030D-6E8A-4147-A177-3AD203B41FA5}">
                      <a16:colId xmlns:a16="http://schemas.microsoft.com/office/drawing/2014/main" val="933915590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89266762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1456250117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798855519"/>
                    </a:ext>
                  </a:extLst>
                </a:gridCol>
                <a:gridCol w="2183130">
                  <a:extLst>
                    <a:ext uri="{9D8B030D-6E8A-4147-A177-3AD203B41FA5}">
                      <a16:colId xmlns:a16="http://schemas.microsoft.com/office/drawing/2014/main" val="3298562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 Nova" panose="020B0504020202020204" pitchFamily="34" charset="0"/>
                        </a:rPr>
                        <a:t>Basis Set</a:t>
                      </a:r>
                      <a:endParaRPr lang="en-US" b="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Batched &amp; Vectorized 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Fock Accum. w/o Optimization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Fock Accum. w/ Optimization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Fock Accum. Speedup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02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 Nova" panose="020B0504020202020204" pitchFamily="34" charset="0"/>
                        </a:rPr>
                        <a:t>aug</a:t>
                      </a:r>
                      <a:r>
                        <a:rPr lang="en-US" dirty="0">
                          <a:latin typeface="Arial Nova" panose="020B0504020202020204" pitchFamily="34" charset="0"/>
                        </a:rPr>
                        <a:t>-cc-</a:t>
                      </a:r>
                      <a:r>
                        <a:rPr lang="en-US" dirty="0" err="1">
                          <a:latin typeface="Arial Nova" panose="020B0504020202020204" pitchFamily="34" charset="0"/>
                        </a:rPr>
                        <a:t>pVTZ</a:t>
                      </a:r>
                      <a:endParaRPr lang="en-US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39.4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136.3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36.5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3.73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4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cc-</a:t>
                      </a:r>
                      <a:r>
                        <a:rPr lang="en-US" dirty="0" err="1">
                          <a:latin typeface="Arial Nova" panose="020B0504020202020204" pitchFamily="34" charset="0"/>
                        </a:rPr>
                        <a:t>pVDZ</a:t>
                      </a:r>
                      <a:endParaRPr lang="en-US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0.336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0.432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0.197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2.19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2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ANO-DZ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405.5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6.15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2.16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9064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F11C825-048E-4BB0-9F9E-970995BEE8C6}"/>
              </a:ext>
            </a:extLst>
          </p:cNvPr>
          <p:cNvSpPr txBox="1"/>
          <p:nvPr/>
        </p:nvSpPr>
        <p:spPr>
          <a:xfrm>
            <a:off x="1119637" y="1702647"/>
            <a:ext cx="9952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 Nova" panose="020B0504020202020204" pitchFamily="34" charset="0"/>
              </a:rPr>
              <a:t>Table</a:t>
            </a:r>
            <a:r>
              <a:rPr lang="en-US" altLang="zh-CN" sz="2000" dirty="0">
                <a:latin typeface="Arial Nova" panose="020B0504020202020204" pitchFamily="34" charset="0"/>
              </a:rPr>
              <a:t>: Fock Matrix Accumulation Timings (in seconds) and Speedup After Optimization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68CA022-A791-408A-A5DA-9023CD6E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Efficient Parallel Fock Matrix Accumulation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17E639-54EC-4F47-8D75-E390480F9CD4}"/>
              </a:ext>
            </a:extLst>
          </p:cNvPr>
          <p:cNvSpPr txBox="1"/>
          <p:nvPr/>
        </p:nvSpPr>
        <p:spPr>
          <a:xfrm>
            <a:off x="2484273" y="5575740"/>
            <a:ext cx="722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Optimized Fock matrix accumulation: 2~3x speedup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3E63000-E59D-4393-895B-80A903A24585}"/>
              </a:ext>
            </a:extLst>
          </p:cNvPr>
          <p:cNvSpPr txBox="1"/>
          <p:nvPr/>
        </p:nvSpPr>
        <p:spPr>
          <a:xfrm>
            <a:off x="3804183" y="4533729"/>
            <a:ext cx="458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molecule: protein_28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3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EF11C825-048E-4BB0-9F9E-970995BEE8C6}"/>
              </a:ext>
            </a:extLst>
          </p:cNvPr>
          <p:cNvSpPr txBox="1"/>
          <p:nvPr/>
        </p:nvSpPr>
        <p:spPr>
          <a:xfrm>
            <a:off x="3840832" y="1674938"/>
            <a:ext cx="451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 Nova" panose="020B0504020202020204" pitchFamily="34" charset="0"/>
              </a:rPr>
              <a:t>Table</a:t>
            </a:r>
            <a:r>
              <a:rPr lang="en-US" altLang="zh-CN" sz="2000" dirty="0">
                <a:latin typeface="Arial Nova" panose="020B0504020202020204" pitchFamily="34" charset="0"/>
              </a:rPr>
              <a:t>: Fock Build Timings (in seconds)</a:t>
            </a:r>
            <a:endParaRPr lang="en-US" sz="2000" dirty="0">
              <a:latin typeface="Arial Nova" panose="020B050402020202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68CA022-A791-408A-A5DA-9023CD6E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 Nova" panose="020B0504020202020204" pitchFamily="34" charset="0"/>
              </a:rPr>
              <a:t>Overall Results</a:t>
            </a:r>
            <a:endParaRPr lang="en-US" sz="36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35DB927-799A-42B6-A15A-ACF379723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68476"/>
              </p:ext>
            </p:extLst>
          </p:nvPr>
        </p:nvGraphicFramePr>
        <p:xfrm>
          <a:off x="1346835" y="2252309"/>
          <a:ext cx="949833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190">
                  <a:extLst>
                    <a:ext uri="{9D8B030D-6E8A-4147-A177-3AD203B41FA5}">
                      <a16:colId xmlns:a16="http://schemas.microsoft.com/office/drawing/2014/main" val="933915590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89266762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1456250117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798855519"/>
                    </a:ext>
                  </a:extLst>
                </a:gridCol>
                <a:gridCol w="2183130">
                  <a:extLst>
                    <a:ext uri="{9D8B030D-6E8A-4147-A177-3AD203B41FA5}">
                      <a16:colId xmlns:a16="http://schemas.microsoft.com/office/drawing/2014/main" val="3298562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 Nova" panose="020B0504020202020204" pitchFamily="34" charset="0"/>
                        </a:rPr>
                        <a:t>Basis Set</a:t>
                      </a:r>
                      <a:endParaRPr lang="en-US" b="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OptERD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Scalar Simint w/o Batching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Vectorized Simint w/o Batching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Vectorized Simint w/ Batching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02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 Nova" panose="020B0504020202020204" pitchFamily="34" charset="0"/>
                        </a:rPr>
                        <a:t>aug</a:t>
                      </a:r>
                      <a:r>
                        <a:rPr lang="en-US" dirty="0">
                          <a:latin typeface="Arial Nova" panose="020B0504020202020204" pitchFamily="34" charset="0"/>
                        </a:rPr>
                        <a:t>-cc-</a:t>
                      </a:r>
                      <a:r>
                        <a:rPr lang="en-US" dirty="0" err="1">
                          <a:latin typeface="Arial Nova" panose="020B0504020202020204" pitchFamily="34" charset="0"/>
                        </a:rPr>
                        <a:t>pVTZ</a:t>
                      </a:r>
                      <a:endParaRPr lang="en-US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92.5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4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cc-</a:t>
                      </a:r>
                      <a:r>
                        <a:rPr lang="en-US" dirty="0" err="1">
                          <a:latin typeface="Arial Nova" panose="020B0504020202020204" pitchFamily="34" charset="0"/>
                        </a:rPr>
                        <a:t>pVDZ</a:t>
                      </a:r>
                      <a:endParaRPr lang="en-US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0.68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2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ANO-DZ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3578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436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90646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4A6E0A3C-4068-4AC0-BFED-C89C4166E294}"/>
              </a:ext>
            </a:extLst>
          </p:cNvPr>
          <p:cNvSpPr txBox="1"/>
          <p:nvPr/>
        </p:nvSpPr>
        <p:spPr>
          <a:xfrm>
            <a:off x="2428325" y="5183062"/>
            <a:ext cx="733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 Nova" panose="020B0504020202020204" pitchFamily="34" charset="0"/>
              </a:rPr>
              <a:t>Fock build using vectorized Simint with ERI batching: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</a:rPr>
              <a:t>4~8x faster compared to OptERD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ova" panose="020B0504020202020204" pitchFamily="34" charset="0"/>
              </a:rPr>
              <a:t>2.3~2.7x faster compared to no ERI batching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1E0689-F931-429E-86D8-AB7F6F464595}"/>
              </a:ext>
            </a:extLst>
          </p:cNvPr>
          <p:cNvSpPr txBox="1"/>
          <p:nvPr/>
        </p:nvSpPr>
        <p:spPr>
          <a:xfrm>
            <a:off x="3804182" y="4182170"/>
            <a:ext cx="458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molecule: protein_28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C99D238-6E46-480D-AA30-FA555597D1AB}"/>
              </a:ext>
            </a:extLst>
          </p:cNvPr>
          <p:cNvSpPr/>
          <p:nvPr/>
        </p:nvSpPr>
        <p:spPr>
          <a:xfrm>
            <a:off x="2887578" y="2222993"/>
            <a:ext cx="1395663" cy="17526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FB852C1-8F51-438A-BC2F-6ECEFC5068FD}"/>
              </a:ext>
            </a:extLst>
          </p:cNvPr>
          <p:cNvSpPr/>
          <p:nvPr/>
        </p:nvSpPr>
        <p:spPr>
          <a:xfrm>
            <a:off x="8802314" y="2222993"/>
            <a:ext cx="1953917" cy="1752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D2FA0EA-9FE1-4AF3-AA01-7BFA78893BF4}"/>
              </a:ext>
            </a:extLst>
          </p:cNvPr>
          <p:cNvSpPr/>
          <p:nvPr/>
        </p:nvSpPr>
        <p:spPr>
          <a:xfrm>
            <a:off x="6656683" y="2222993"/>
            <a:ext cx="1953917" cy="17526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7F46DD3-D9ED-4772-993D-A2CFA962EDEB}"/>
              </a:ext>
            </a:extLst>
          </p:cNvPr>
          <p:cNvSpPr txBox="1"/>
          <p:nvPr/>
        </p:nvSpPr>
        <p:spPr>
          <a:xfrm>
            <a:off x="838199" y="1269354"/>
            <a:ext cx="1051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Multi-thread efficiency (9 KNL nodes, 1hsg_28 molecule):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96D0D6-A972-4082-875F-860AFC68C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94" y="1865459"/>
            <a:ext cx="6112511" cy="48179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768B128-44BC-4D11-8303-E761BEAE8D11}"/>
              </a:ext>
            </a:extLst>
          </p:cNvPr>
          <p:cNvSpPr txBox="1"/>
          <p:nvPr/>
        </p:nvSpPr>
        <p:spPr>
          <a:xfrm>
            <a:off x="8115299" y="3429000"/>
            <a:ext cx="3752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Circle: ERI calculation</a:t>
            </a:r>
          </a:p>
          <a:p>
            <a:r>
              <a:rPr lang="en-US" sz="20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Cross: Fock accumulation</a:t>
            </a:r>
          </a:p>
          <a:p>
            <a:r>
              <a:rPr lang="en-US" sz="20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Diamond: Fock build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9C406C9-CD5F-45C3-AD3F-D75BECFF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 Nova" panose="020B0504020202020204" pitchFamily="34" charset="0"/>
              </a:rPr>
              <a:t>Overall Results</a:t>
            </a:r>
            <a:endParaRPr lang="en-US" sz="3600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FDB9CB5-1B83-4E4D-89FE-17EFD72AFAB5}"/>
              </a:ext>
            </a:extLst>
          </p:cNvPr>
          <p:cNvSpPr txBox="1">
            <a:spLocks/>
          </p:cNvSpPr>
          <p:nvPr/>
        </p:nvSpPr>
        <p:spPr>
          <a:xfrm>
            <a:off x="838199" y="174624"/>
            <a:ext cx="10925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Software Availability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F46DD3-D9ED-4772-993D-A2CFA962EDEB}"/>
              </a:ext>
            </a:extLst>
          </p:cNvPr>
          <p:cNvSpPr txBox="1"/>
          <p:nvPr/>
        </p:nvSpPr>
        <p:spPr>
          <a:xfrm>
            <a:off x="838199" y="1500187"/>
            <a:ext cx="1051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Simint: </a:t>
            </a:r>
            <a:r>
              <a:rPr lang="en-US" altLang="zh-CN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https://github.com/simint-chem</a:t>
            </a:r>
            <a:endParaRPr lang="en-US" altLang="zh-CN" sz="2400" dirty="0">
              <a:latin typeface="Arial Nova" panose="020B0504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 Nova" panose="020B0504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GTFock: </a:t>
            </a: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https://github.com/gtfock-chem</a:t>
            </a:r>
            <a:endParaRPr lang="en-US" sz="2400" dirty="0">
              <a:latin typeface="Arial Nova" panose="020B0504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 Nova" panose="020B0504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IPCC at Georgia Tech: </a:t>
            </a:r>
            <a:r>
              <a:rPr lang="en-US" sz="2400" dirty="0">
                <a:latin typeface="Arial Nova" panose="020B05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https://www.cc.gatech.edu/~echow/ipcc</a:t>
            </a:r>
            <a:endParaRPr lang="en-US" sz="2400" dirty="0">
              <a:latin typeface="Arial Nova" panose="020B0504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 Nova" panose="020B0504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77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E2D45-299D-4C2B-A45D-A57439BE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278" y="2766218"/>
            <a:ext cx="4483443" cy="1325563"/>
          </a:xfrm>
        </p:spPr>
        <p:txBody>
          <a:bodyPr>
            <a:normAutofit/>
          </a:bodyPr>
          <a:lstStyle/>
          <a:p>
            <a:r>
              <a:rPr lang="en-US" altLang="zh-CN" sz="6600" dirty="0">
                <a:latin typeface="Arial Nova" panose="020B0504020202020204" pitchFamily="34" charset="0"/>
              </a:rPr>
              <a:t>Thank You!</a:t>
            </a:r>
            <a:endParaRPr lang="en-US" sz="6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5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11458F6-82DA-4D65-8EC5-0D40EBE9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Vectorization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8D6DD9-C4DF-4BB9-9527-D9B834E46E69}"/>
              </a:ext>
            </a:extLst>
          </p:cNvPr>
          <p:cNvSpPr txBox="1"/>
          <p:nvPr/>
        </p:nvSpPr>
        <p:spPr>
          <a:xfrm>
            <a:off x="838200" y="1360170"/>
            <a:ext cx="951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Software must exploit SIMD vectorization to obtain high performance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2CD8408-6E4D-408D-ABEF-DA6D73D20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56686"/>
              </p:ext>
            </p:extLst>
          </p:nvPr>
        </p:nvGraphicFramePr>
        <p:xfrm>
          <a:off x="7158973" y="3295650"/>
          <a:ext cx="46615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001">
                  <a:extLst>
                    <a:ext uri="{9D8B030D-6E8A-4147-A177-3AD203B41FA5}">
                      <a16:colId xmlns:a16="http://schemas.microsoft.com/office/drawing/2014/main" val="3937751787"/>
                    </a:ext>
                  </a:extLst>
                </a:gridCol>
                <a:gridCol w="1885613">
                  <a:extLst>
                    <a:ext uri="{9D8B030D-6E8A-4147-A177-3AD203B41FA5}">
                      <a16:colId xmlns:a16="http://schemas.microsoft.com/office/drawing/2014/main" val="465430104"/>
                    </a:ext>
                  </a:extLst>
                </a:gridCol>
                <a:gridCol w="1651938">
                  <a:extLst>
                    <a:ext uri="{9D8B030D-6E8A-4147-A177-3AD203B41FA5}">
                      <a16:colId xmlns:a16="http://schemas.microsoft.com/office/drawing/2014/main" val="3811737449"/>
                    </a:ext>
                  </a:extLst>
                </a:gridCol>
              </a:tblGrid>
              <a:tr h="32395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SIMD width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 Nova" panose="020B0504020202020204" pitchFamily="34" charset="0"/>
                        </a:rPr>
                        <a:t>FP32 /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245800"/>
                  </a:ext>
                </a:extLst>
              </a:tr>
              <a:tr h="3284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SSE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128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8 (no FMA)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71894"/>
                  </a:ext>
                </a:extLst>
              </a:tr>
              <a:tr h="3284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 Nova" panose="020B0504020202020204" pitchFamily="34" charset="0"/>
                        </a:rPr>
                        <a:t>AVX</a:t>
                      </a:r>
                      <a:endParaRPr lang="en-US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256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16 (no FMA)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85118"/>
                  </a:ext>
                </a:extLst>
              </a:tr>
              <a:tr h="3284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AVX-2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256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32 (with FMA)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708431"/>
                  </a:ext>
                </a:extLst>
              </a:tr>
              <a:tr h="32845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AVX-512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512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64 (with FMA)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615017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1FB86498-CF79-446B-8022-4119672D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75" y="2068205"/>
            <a:ext cx="6071250" cy="4291236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5A1A4871-B198-4F4E-9CC3-B86AC820B1C2}"/>
              </a:ext>
            </a:extLst>
          </p:cNvPr>
          <p:cNvSpPr/>
          <p:nvPr/>
        </p:nvSpPr>
        <p:spPr>
          <a:xfrm>
            <a:off x="3733800" y="4552950"/>
            <a:ext cx="609600" cy="85725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4B48099-3A96-4E6D-BB69-9B6717D5927B}"/>
              </a:ext>
            </a:extLst>
          </p:cNvPr>
          <p:cNvSpPr/>
          <p:nvPr/>
        </p:nvSpPr>
        <p:spPr>
          <a:xfrm>
            <a:off x="4819650" y="3781425"/>
            <a:ext cx="609600" cy="85725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EFB7B90-A5A1-4231-B193-8AE603F1A15C}"/>
              </a:ext>
            </a:extLst>
          </p:cNvPr>
          <p:cNvSpPr txBox="1"/>
          <p:nvPr/>
        </p:nvSpPr>
        <p:spPr>
          <a:xfrm>
            <a:off x="3701200" y="4235574"/>
            <a:ext cx="67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66FF"/>
                </a:solidFill>
              </a:rPr>
              <a:t>+AVX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04D7D9-D56E-437B-B8EA-DC260DEB7CF1}"/>
              </a:ext>
            </a:extLst>
          </p:cNvPr>
          <p:cNvSpPr txBox="1"/>
          <p:nvPr/>
        </p:nvSpPr>
        <p:spPr>
          <a:xfrm>
            <a:off x="4728540" y="3503429"/>
            <a:ext cx="79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66FF"/>
                </a:solidFill>
              </a:rPr>
              <a:t>+AVX2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A74434B-0EE9-4F7B-B235-EBC0789140CE}"/>
              </a:ext>
            </a:extLst>
          </p:cNvPr>
          <p:cNvSpPr txBox="1"/>
          <p:nvPr/>
        </p:nvSpPr>
        <p:spPr>
          <a:xfrm>
            <a:off x="1781714" y="6554371"/>
            <a:ext cx="813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https://www.karlrupp.net/2013/06/cpu-gpu-and-mic-hardware-characteristics-over-time/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8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11458F6-82DA-4D65-8EC5-0D40EBE9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Vectorization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A10FAB-FF1C-466B-BFA4-423546B31580}"/>
              </a:ext>
            </a:extLst>
          </p:cNvPr>
          <p:cNvSpPr txBox="1"/>
          <p:nvPr/>
        </p:nvSpPr>
        <p:spPr>
          <a:xfrm>
            <a:off x="838200" y="1371600"/>
            <a:ext cx="259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Vectorizable loop: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5508389-AFCE-4052-8BB2-21497532B101}"/>
              </a:ext>
            </a:extLst>
          </p:cNvPr>
          <p:cNvSpPr txBox="1"/>
          <p:nvPr/>
        </p:nvSpPr>
        <p:spPr>
          <a:xfrm>
            <a:off x="838200" y="3318451"/>
            <a:ext cx="3621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“Horizontal vectorization”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2ABE5B-4B2B-4976-BE8C-3D746BCAD543}"/>
              </a:ext>
            </a:extLst>
          </p:cNvPr>
          <p:cNvSpPr txBox="1"/>
          <p:nvPr/>
        </p:nvSpPr>
        <p:spPr>
          <a:xfrm>
            <a:off x="1005840" y="1958995"/>
            <a:ext cx="4237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zh-CN" dirty="0">
                <a:latin typeface="Consolas" panose="020B0609020204030204" pitchFamily="49" charset="0"/>
              </a:rPr>
              <a:t> *x, *y, alpha;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1024;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++) </a:t>
            </a:r>
          </a:p>
          <a:p>
            <a:r>
              <a:rPr lang="en-US" dirty="0">
                <a:latin typeface="Consolas" panose="020B0609020204030204" pitchFamily="49" charset="0"/>
              </a:rPr>
              <a:t>    x[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 += alpha * y[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0C73E1-8E51-4502-8237-CC20FFF61720}"/>
              </a:ext>
            </a:extLst>
          </p:cNvPr>
          <p:cNvSpPr txBox="1"/>
          <p:nvPr/>
        </p:nvSpPr>
        <p:spPr>
          <a:xfrm>
            <a:off x="1005840" y="3905905"/>
            <a:ext cx="42370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zh-CN" dirty="0">
                <a:latin typeface="Consolas" panose="020B0609020204030204" pitchFamily="49" charset="0"/>
              </a:rPr>
              <a:t> *x0, *x1, *x2, *x3;</a:t>
            </a:r>
          </a:p>
          <a:p>
            <a:r>
              <a:rPr lang="en-US" altLang="zh-CN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zh-CN" dirty="0">
                <a:latin typeface="Consolas" panose="020B0609020204030204" pitchFamily="49" charset="0"/>
              </a:rPr>
              <a:t> *y0, *y1, *y2, *y3;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1024;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latin typeface="Consolas" panose="020B0609020204030204" pitchFamily="49" charset="0"/>
              </a:rPr>
              <a:t>    x0[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 += alpha * y0[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</a:rPr>
              <a:t>    x1[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 += alpha * y1[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</a:rPr>
              <a:t>    x2[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 += alpha * y2[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</a:rPr>
              <a:t>    x3[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 += alpha * y3[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6631219B-838C-4467-8D6B-49F6882C6C55}"/>
              </a:ext>
            </a:extLst>
          </p:cNvPr>
          <p:cNvGrpSpPr/>
          <p:nvPr/>
        </p:nvGrpSpPr>
        <p:grpSpPr>
          <a:xfrm>
            <a:off x="6096000" y="1737308"/>
            <a:ext cx="5514277" cy="1445249"/>
            <a:chOff x="6012787" y="1746579"/>
            <a:chExt cx="5514277" cy="144524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87B997D-F14B-483B-84D5-D93EADC47DC1}"/>
                </a:ext>
              </a:extLst>
            </p:cNvPr>
            <p:cNvGrpSpPr/>
            <p:nvPr/>
          </p:nvGrpSpPr>
          <p:grpSpPr>
            <a:xfrm>
              <a:off x="6526530" y="2421582"/>
              <a:ext cx="4221143" cy="308610"/>
              <a:chOff x="6320790" y="2125980"/>
              <a:chExt cx="4221143" cy="308610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42B7C80-306C-4CD2-B4C6-65F69492F41B}"/>
                  </a:ext>
                </a:extLst>
              </p:cNvPr>
              <p:cNvSpPr/>
              <p:nvPr/>
            </p:nvSpPr>
            <p:spPr>
              <a:xfrm>
                <a:off x="6320790" y="2125980"/>
                <a:ext cx="422910" cy="308610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3CB39FF-ED4D-4A18-A748-EA72BE79A120}"/>
                  </a:ext>
                </a:extLst>
              </p:cNvPr>
              <p:cNvSpPr/>
              <p:nvPr/>
            </p:nvSpPr>
            <p:spPr>
              <a:xfrm>
                <a:off x="6743700" y="2125980"/>
                <a:ext cx="422910" cy="308610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B560EEE-9632-494A-91FB-75FDDB638830}"/>
                  </a:ext>
                </a:extLst>
              </p:cNvPr>
              <p:cNvSpPr/>
              <p:nvPr/>
            </p:nvSpPr>
            <p:spPr>
              <a:xfrm>
                <a:off x="7166610" y="2125980"/>
                <a:ext cx="422910" cy="308610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97F362E-D362-48B5-8391-FF408331F543}"/>
                  </a:ext>
                </a:extLst>
              </p:cNvPr>
              <p:cNvSpPr/>
              <p:nvPr/>
            </p:nvSpPr>
            <p:spPr>
              <a:xfrm>
                <a:off x="7589520" y="2125980"/>
                <a:ext cx="422910" cy="308610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F3BFCC5-5A8B-4ABB-83B5-4A408DD4A787}"/>
                  </a:ext>
                </a:extLst>
              </p:cNvPr>
              <p:cNvSpPr/>
              <p:nvPr/>
            </p:nvSpPr>
            <p:spPr>
              <a:xfrm>
                <a:off x="800447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5D774F2-F704-49CA-8281-E8F732B176CD}"/>
                  </a:ext>
                </a:extLst>
              </p:cNvPr>
              <p:cNvSpPr/>
              <p:nvPr/>
            </p:nvSpPr>
            <p:spPr>
              <a:xfrm>
                <a:off x="842738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3A51400-6DE4-4809-BFBB-76B8C1E13D5F}"/>
                  </a:ext>
                </a:extLst>
              </p:cNvPr>
              <p:cNvSpPr/>
              <p:nvPr/>
            </p:nvSpPr>
            <p:spPr>
              <a:xfrm>
                <a:off x="885029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EB00A25-DAD1-4CA0-A89C-FA782E9A9606}"/>
                  </a:ext>
                </a:extLst>
              </p:cNvPr>
              <p:cNvSpPr/>
              <p:nvPr/>
            </p:nvSpPr>
            <p:spPr>
              <a:xfrm>
                <a:off x="927320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81E9B88-D17F-49DC-BBAF-F44ECF1C91A1}"/>
                  </a:ext>
                </a:extLst>
              </p:cNvPr>
              <p:cNvSpPr/>
              <p:nvPr/>
            </p:nvSpPr>
            <p:spPr>
              <a:xfrm>
                <a:off x="969611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323DB30-4645-480C-BCD7-5DFCC2B3662B}"/>
                  </a:ext>
                </a:extLst>
              </p:cNvPr>
              <p:cNvSpPr/>
              <p:nvPr/>
            </p:nvSpPr>
            <p:spPr>
              <a:xfrm>
                <a:off x="1011902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21F01004-6D1A-450A-8D0C-43D30CE05EDA}"/>
                </a:ext>
              </a:extLst>
            </p:cNvPr>
            <p:cNvCxnSpPr>
              <a:cxnSpLocks/>
            </p:cNvCxnSpPr>
            <p:nvPr/>
          </p:nvCxnSpPr>
          <p:spPr>
            <a:xfrm>
              <a:off x="7138035" y="3006090"/>
              <a:ext cx="337532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B2A5476-7B18-4061-9204-6F08733271FB}"/>
                </a:ext>
              </a:extLst>
            </p:cNvPr>
            <p:cNvSpPr txBox="1"/>
            <p:nvPr/>
          </p:nvSpPr>
          <p:spPr>
            <a:xfrm>
              <a:off x="6455696" y="2821424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</a:rPr>
                <a:t>i</a:t>
              </a:r>
              <a:r>
                <a:rPr lang="en-US" dirty="0">
                  <a:latin typeface="Consolas" panose="020B0609020204030204" pitchFamily="49" charset="0"/>
                </a:rPr>
                <a:t>=0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FDF1CBD-C257-48EE-80CF-2B9476E58FD0}"/>
                </a:ext>
              </a:extLst>
            </p:cNvPr>
            <p:cNvSpPr txBox="1"/>
            <p:nvPr/>
          </p:nvSpPr>
          <p:spPr>
            <a:xfrm>
              <a:off x="10835850" y="235749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……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6D7D065-F511-49FD-85FC-A7AE0A3E335F}"/>
                </a:ext>
              </a:extLst>
            </p:cNvPr>
            <p:cNvSpPr txBox="1"/>
            <p:nvPr/>
          </p:nvSpPr>
          <p:spPr>
            <a:xfrm>
              <a:off x="10582575" y="2822496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</a:rPr>
                <a:t>i</a:t>
              </a:r>
              <a:r>
                <a:rPr lang="en-US" dirty="0">
                  <a:latin typeface="Consolas" panose="020B0609020204030204" pitchFamily="49" charset="0"/>
                </a:rPr>
                <a:t>=1023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AA44FB0-B4BB-4172-9CF4-192C2DA07CF3}"/>
                </a:ext>
              </a:extLst>
            </p:cNvPr>
            <p:cNvSpPr txBox="1"/>
            <p:nvPr/>
          </p:nvSpPr>
          <p:spPr>
            <a:xfrm>
              <a:off x="6486736" y="1746579"/>
              <a:ext cx="1814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Nova" panose="020B0504020202020204" pitchFamily="34" charset="0"/>
                </a:rPr>
                <a:t>One SIMD word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8E464342-3106-4CE8-B679-46569DB671A7}"/>
                </a:ext>
              </a:extLst>
            </p:cNvPr>
            <p:cNvSpPr txBox="1"/>
            <p:nvPr/>
          </p:nvSpPr>
          <p:spPr>
            <a:xfrm>
              <a:off x="6012787" y="2412683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 Nova" panose="020B0504020202020204" pitchFamily="34" charset="0"/>
                </a:rPr>
                <a:t>x:</a:t>
              </a:r>
              <a:endParaRPr lang="en-US" dirty="0">
                <a:latin typeface="Arial Nova" panose="020B0504020202020204" pitchFamily="34" charset="0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9CE8FAD2-C503-4BF2-A07A-C896C7F7917E}"/>
              </a:ext>
            </a:extLst>
          </p:cNvPr>
          <p:cNvGrpSpPr/>
          <p:nvPr/>
        </p:nvGrpSpPr>
        <p:grpSpPr>
          <a:xfrm>
            <a:off x="6012787" y="4004935"/>
            <a:ext cx="5384618" cy="2436227"/>
            <a:chOff x="6211663" y="4003416"/>
            <a:chExt cx="5384618" cy="2436227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8E7D9DD-C7A4-41BD-9464-54DBA8A2C232}"/>
                </a:ext>
              </a:extLst>
            </p:cNvPr>
            <p:cNvGrpSpPr/>
            <p:nvPr/>
          </p:nvGrpSpPr>
          <p:grpSpPr>
            <a:xfrm>
              <a:off x="6716906" y="4523927"/>
              <a:ext cx="4221143" cy="308610"/>
              <a:chOff x="6311554" y="2125980"/>
              <a:chExt cx="4221143" cy="308610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D7A31F30-4FAE-4887-BC55-649ADD4EC145}"/>
                  </a:ext>
                </a:extLst>
              </p:cNvPr>
              <p:cNvSpPr/>
              <p:nvPr/>
            </p:nvSpPr>
            <p:spPr>
              <a:xfrm>
                <a:off x="6311554" y="2125980"/>
                <a:ext cx="422910" cy="308610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6BA48C6-C1F1-4FFF-AA5B-9B4474D0FE0A}"/>
                  </a:ext>
                </a:extLst>
              </p:cNvPr>
              <p:cNvSpPr/>
              <p:nvPr/>
            </p:nvSpPr>
            <p:spPr>
              <a:xfrm>
                <a:off x="6734464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DAC1361F-CBE4-4F51-9924-AC95CF67D0A7}"/>
                  </a:ext>
                </a:extLst>
              </p:cNvPr>
              <p:cNvSpPr/>
              <p:nvPr/>
            </p:nvSpPr>
            <p:spPr>
              <a:xfrm>
                <a:off x="7157374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7F575A6-5D22-4953-BB9E-40B89B340649}"/>
                  </a:ext>
                </a:extLst>
              </p:cNvPr>
              <p:cNvSpPr/>
              <p:nvPr/>
            </p:nvSpPr>
            <p:spPr>
              <a:xfrm>
                <a:off x="7580284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7EACD06-7D9A-4A3F-96FD-F1B5752BCDD4}"/>
                  </a:ext>
                </a:extLst>
              </p:cNvPr>
              <p:cNvSpPr/>
              <p:nvPr/>
            </p:nvSpPr>
            <p:spPr>
              <a:xfrm>
                <a:off x="7995237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E92FA66F-783A-4447-9352-789D3E67B5E1}"/>
                  </a:ext>
                </a:extLst>
              </p:cNvPr>
              <p:cNvSpPr/>
              <p:nvPr/>
            </p:nvSpPr>
            <p:spPr>
              <a:xfrm>
                <a:off x="8418147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4570D15-66FA-444B-B6A6-32BB3E950F40}"/>
                  </a:ext>
                </a:extLst>
              </p:cNvPr>
              <p:cNvSpPr/>
              <p:nvPr/>
            </p:nvSpPr>
            <p:spPr>
              <a:xfrm>
                <a:off x="8841057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BD869B3B-ADC3-4382-9243-DDCD18BDA198}"/>
                  </a:ext>
                </a:extLst>
              </p:cNvPr>
              <p:cNvSpPr/>
              <p:nvPr/>
            </p:nvSpPr>
            <p:spPr>
              <a:xfrm>
                <a:off x="9263967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892C9FD4-6516-45F4-A6D5-CCF7CE614FB5}"/>
                  </a:ext>
                </a:extLst>
              </p:cNvPr>
              <p:cNvSpPr/>
              <p:nvPr/>
            </p:nvSpPr>
            <p:spPr>
              <a:xfrm>
                <a:off x="9686877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95D3749-EBAF-407D-9931-42087CA88F20}"/>
                  </a:ext>
                </a:extLst>
              </p:cNvPr>
              <p:cNvSpPr/>
              <p:nvPr/>
            </p:nvSpPr>
            <p:spPr>
              <a:xfrm>
                <a:off x="10109787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C21235B3-C9EE-4F53-B8BD-AE3B5373A531}"/>
                </a:ext>
              </a:extLst>
            </p:cNvPr>
            <p:cNvGrpSpPr/>
            <p:nvPr/>
          </p:nvGrpSpPr>
          <p:grpSpPr>
            <a:xfrm>
              <a:off x="6722163" y="4917579"/>
              <a:ext cx="4221143" cy="308610"/>
              <a:chOff x="6320790" y="2125980"/>
              <a:chExt cx="4221143" cy="308610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74BD9B8D-C9A0-45DB-A2C9-9313CADB3D6E}"/>
                  </a:ext>
                </a:extLst>
              </p:cNvPr>
              <p:cNvSpPr/>
              <p:nvPr/>
            </p:nvSpPr>
            <p:spPr>
              <a:xfrm>
                <a:off x="6320790" y="2125980"/>
                <a:ext cx="422910" cy="308610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9125AEE-4B80-48E1-94C0-DECB2F6F37D4}"/>
                  </a:ext>
                </a:extLst>
              </p:cNvPr>
              <p:cNvSpPr/>
              <p:nvPr/>
            </p:nvSpPr>
            <p:spPr>
              <a:xfrm>
                <a:off x="6743700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18659AD3-1E30-4B7B-B791-98DAD0E0BF2A}"/>
                  </a:ext>
                </a:extLst>
              </p:cNvPr>
              <p:cNvSpPr/>
              <p:nvPr/>
            </p:nvSpPr>
            <p:spPr>
              <a:xfrm>
                <a:off x="7166610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3C12508F-701F-46CA-AC5F-AAC0E746B1AC}"/>
                  </a:ext>
                </a:extLst>
              </p:cNvPr>
              <p:cNvSpPr/>
              <p:nvPr/>
            </p:nvSpPr>
            <p:spPr>
              <a:xfrm>
                <a:off x="7589520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E5B66E20-675C-4128-AABD-0BD05A6F409D}"/>
                  </a:ext>
                </a:extLst>
              </p:cNvPr>
              <p:cNvSpPr/>
              <p:nvPr/>
            </p:nvSpPr>
            <p:spPr>
              <a:xfrm>
                <a:off x="800447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A579F9AB-D81A-4CB9-9E48-FB7E28F925BE}"/>
                  </a:ext>
                </a:extLst>
              </p:cNvPr>
              <p:cNvSpPr/>
              <p:nvPr/>
            </p:nvSpPr>
            <p:spPr>
              <a:xfrm>
                <a:off x="842738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6084006C-D418-40C1-9B5F-AF04FB95C631}"/>
                  </a:ext>
                </a:extLst>
              </p:cNvPr>
              <p:cNvSpPr/>
              <p:nvPr/>
            </p:nvSpPr>
            <p:spPr>
              <a:xfrm>
                <a:off x="885029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9CF5EFDC-E7FF-46B5-BA8D-AE28CFAAA302}"/>
                  </a:ext>
                </a:extLst>
              </p:cNvPr>
              <p:cNvSpPr/>
              <p:nvPr/>
            </p:nvSpPr>
            <p:spPr>
              <a:xfrm>
                <a:off x="927320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2FC45A30-AD3F-40B9-9D33-A4C37298958F}"/>
                  </a:ext>
                </a:extLst>
              </p:cNvPr>
              <p:cNvSpPr/>
              <p:nvPr/>
            </p:nvSpPr>
            <p:spPr>
              <a:xfrm>
                <a:off x="969611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F2F686A2-B557-4B7B-8756-0D7F76C0A165}"/>
                  </a:ext>
                </a:extLst>
              </p:cNvPr>
              <p:cNvSpPr/>
              <p:nvPr/>
            </p:nvSpPr>
            <p:spPr>
              <a:xfrm>
                <a:off x="1011902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4B5F211D-BD5E-4DBC-989D-8B06299D4F45}"/>
                </a:ext>
              </a:extLst>
            </p:cNvPr>
            <p:cNvGrpSpPr/>
            <p:nvPr/>
          </p:nvGrpSpPr>
          <p:grpSpPr>
            <a:xfrm>
              <a:off x="6722163" y="5311231"/>
              <a:ext cx="4221143" cy="308610"/>
              <a:chOff x="6320790" y="2125980"/>
              <a:chExt cx="4221143" cy="308610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EF6A3AB-8C6C-4653-90BA-45DBDABCD366}"/>
                  </a:ext>
                </a:extLst>
              </p:cNvPr>
              <p:cNvSpPr/>
              <p:nvPr/>
            </p:nvSpPr>
            <p:spPr>
              <a:xfrm>
                <a:off x="6320790" y="2125980"/>
                <a:ext cx="422910" cy="308610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D82A06D2-9AA5-4C9A-90E9-62E7C45B328E}"/>
                  </a:ext>
                </a:extLst>
              </p:cNvPr>
              <p:cNvSpPr/>
              <p:nvPr/>
            </p:nvSpPr>
            <p:spPr>
              <a:xfrm>
                <a:off x="6743700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62F2747A-7BAC-401C-A901-230A781F1492}"/>
                  </a:ext>
                </a:extLst>
              </p:cNvPr>
              <p:cNvSpPr/>
              <p:nvPr/>
            </p:nvSpPr>
            <p:spPr>
              <a:xfrm>
                <a:off x="7166610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B5F40CB7-262C-4998-BA7D-5BF2CA89D154}"/>
                  </a:ext>
                </a:extLst>
              </p:cNvPr>
              <p:cNvSpPr/>
              <p:nvPr/>
            </p:nvSpPr>
            <p:spPr>
              <a:xfrm>
                <a:off x="7589520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FFEBB851-D150-4CAF-B7CE-734E867DCCCE}"/>
                  </a:ext>
                </a:extLst>
              </p:cNvPr>
              <p:cNvSpPr/>
              <p:nvPr/>
            </p:nvSpPr>
            <p:spPr>
              <a:xfrm>
                <a:off x="800447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281356F2-DAA5-486F-B71A-EC1B20EEA217}"/>
                  </a:ext>
                </a:extLst>
              </p:cNvPr>
              <p:cNvSpPr/>
              <p:nvPr/>
            </p:nvSpPr>
            <p:spPr>
              <a:xfrm>
                <a:off x="842738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2330A579-076D-4B72-8869-C5ED5DB6E909}"/>
                  </a:ext>
                </a:extLst>
              </p:cNvPr>
              <p:cNvSpPr/>
              <p:nvPr/>
            </p:nvSpPr>
            <p:spPr>
              <a:xfrm>
                <a:off x="885029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FF455E97-A84C-4E8A-ADAC-1857B9BF5354}"/>
                  </a:ext>
                </a:extLst>
              </p:cNvPr>
              <p:cNvSpPr/>
              <p:nvPr/>
            </p:nvSpPr>
            <p:spPr>
              <a:xfrm>
                <a:off x="927320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590F37D3-19EA-4C2B-B09A-FA0586AAEE7F}"/>
                  </a:ext>
                </a:extLst>
              </p:cNvPr>
              <p:cNvSpPr/>
              <p:nvPr/>
            </p:nvSpPr>
            <p:spPr>
              <a:xfrm>
                <a:off x="969611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928B4780-DEAB-4840-89EB-4DB3644E46E2}"/>
                  </a:ext>
                </a:extLst>
              </p:cNvPr>
              <p:cNvSpPr/>
              <p:nvPr/>
            </p:nvSpPr>
            <p:spPr>
              <a:xfrm>
                <a:off x="1011902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ED6010F7-8B97-41F7-8358-480E06689B16}"/>
                </a:ext>
              </a:extLst>
            </p:cNvPr>
            <p:cNvGrpSpPr/>
            <p:nvPr/>
          </p:nvGrpSpPr>
          <p:grpSpPr>
            <a:xfrm>
              <a:off x="6722163" y="5693628"/>
              <a:ext cx="4221143" cy="308610"/>
              <a:chOff x="6320790" y="2125980"/>
              <a:chExt cx="4221143" cy="308610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97828C4E-ECF3-4D63-9C07-15A857DD180A}"/>
                  </a:ext>
                </a:extLst>
              </p:cNvPr>
              <p:cNvSpPr/>
              <p:nvPr/>
            </p:nvSpPr>
            <p:spPr>
              <a:xfrm>
                <a:off x="6320790" y="2125980"/>
                <a:ext cx="422910" cy="308610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AE771492-45F8-44D1-998B-8200B92EDB98}"/>
                  </a:ext>
                </a:extLst>
              </p:cNvPr>
              <p:cNvSpPr/>
              <p:nvPr/>
            </p:nvSpPr>
            <p:spPr>
              <a:xfrm>
                <a:off x="6743700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EBC00B86-B713-4E4D-995A-C6D4642EFA7F}"/>
                  </a:ext>
                </a:extLst>
              </p:cNvPr>
              <p:cNvSpPr/>
              <p:nvPr/>
            </p:nvSpPr>
            <p:spPr>
              <a:xfrm>
                <a:off x="7166610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057B03B4-00B7-49E2-AA70-3E324F15B384}"/>
                  </a:ext>
                </a:extLst>
              </p:cNvPr>
              <p:cNvSpPr/>
              <p:nvPr/>
            </p:nvSpPr>
            <p:spPr>
              <a:xfrm>
                <a:off x="7589520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C26382DF-09D7-418E-A6FA-5FFBB941C30A}"/>
                  </a:ext>
                </a:extLst>
              </p:cNvPr>
              <p:cNvSpPr/>
              <p:nvPr/>
            </p:nvSpPr>
            <p:spPr>
              <a:xfrm>
                <a:off x="800447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EE4D1CF9-A9C6-444D-809A-FFB6490A8F39}"/>
                  </a:ext>
                </a:extLst>
              </p:cNvPr>
              <p:cNvSpPr/>
              <p:nvPr/>
            </p:nvSpPr>
            <p:spPr>
              <a:xfrm>
                <a:off x="842738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0E65084E-0AD6-43AE-B92E-BE4867B7F111}"/>
                  </a:ext>
                </a:extLst>
              </p:cNvPr>
              <p:cNvSpPr/>
              <p:nvPr/>
            </p:nvSpPr>
            <p:spPr>
              <a:xfrm>
                <a:off x="885029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E8F672A-77EF-40FC-905F-A327ADA617AA}"/>
                  </a:ext>
                </a:extLst>
              </p:cNvPr>
              <p:cNvSpPr/>
              <p:nvPr/>
            </p:nvSpPr>
            <p:spPr>
              <a:xfrm>
                <a:off x="927320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C7C328EA-9AF9-4504-8E0C-C98720190650}"/>
                  </a:ext>
                </a:extLst>
              </p:cNvPr>
              <p:cNvSpPr/>
              <p:nvPr/>
            </p:nvSpPr>
            <p:spPr>
              <a:xfrm>
                <a:off x="969611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259B40F0-8F4E-4BFE-908E-09AA4E2BDDF8}"/>
                  </a:ext>
                </a:extLst>
              </p:cNvPr>
              <p:cNvSpPr/>
              <p:nvPr/>
            </p:nvSpPr>
            <p:spPr>
              <a:xfrm>
                <a:off x="10119023" y="2125980"/>
                <a:ext cx="422910" cy="308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643EBA6C-B780-4BDB-A8CE-C07FEDBEB021}"/>
                </a:ext>
              </a:extLst>
            </p:cNvPr>
            <p:cNvCxnSpPr>
              <a:cxnSpLocks/>
            </p:cNvCxnSpPr>
            <p:nvPr/>
          </p:nvCxnSpPr>
          <p:spPr>
            <a:xfrm>
              <a:off x="7207252" y="6253905"/>
              <a:ext cx="337532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81251649-6766-42D9-B063-D40E9E8E0082}"/>
                </a:ext>
              </a:extLst>
            </p:cNvPr>
            <p:cNvSpPr txBox="1"/>
            <p:nvPr/>
          </p:nvSpPr>
          <p:spPr>
            <a:xfrm>
              <a:off x="6524913" y="6069239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</a:rPr>
                <a:t>i</a:t>
              </a:r>
              <a:r>
                <a:rPr lang="en-US" dirty="0">
                  <a:latin typeface="Consolas" panose="020B0609020204030204" pitchFamily="49" charset="0"/>
                </a:rPr>
                <a:t>=0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D6688D58-8958-4C9A-B792-4DE3EA29269A}"/>
                </a:ext>
              </a:extLst>
            </p:cNvPr>
            <p:cNvSpPr txBox="1"/>
            <p:nvPr/>
          </p:nvSpPr>
          <p:spPr>
            <a:xfrm>
              <a:off x="10651792" y="6070311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</a:rPr>
                <a:t>i</a:t>
              </a:r>
              <a:r>
                <a:rPr lang="en-US" dirty="0">
                  <a:latin typeface="Consolas" panose="020B0609020204030204" pitchFamily="49" charset="0"/>
                </a:rPr>
                <a:t>=1023</a:t>
              </a: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A85F947C-3052-4B2A-950E-054414C1392A}"/>
                </a:ext>
              </a:extLst>
            </p:cNvPr>
            <p:cNvSpPr txBox="1"/>
            <p:nvPr/>
          </p:nvSpPr>
          <p:spPr>
            <a:xfrm>
              <a:off x="6211663" y="4496618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 Nova" panose="020B0504020202020204" pitchFamily="34" charset="0"/>
                </a:rPr>
                <a:t>x0:</a:t>
              </a:r>
              <a:endParaRPr lang="en-US" dirty="0">
                <a:latin typeface="Arial Nova" panose="020B0504020202020204" pitchFamily="34" charset="0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373C7849-65EB-41A9-A5AC-0C22D4D82FC4}"/>
                </a:ext>
              </a:extLst>
            </p:cNvPr>
            <p:cNvSpPr txBox="1"/>
            <p:nvPr/>
          </p:nvSpPr>
          <p:spPr>
            <a:xfrm>
              <a:off x="6211663" y="4875428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 Nova" panose="020B0504020202020204" pitchFamily="34" charset="0"/>
                </a:rPr>
                <a:t>x1:</a:t>
              </a:r>
              <a:endParaRPr lang="en-US" dirty="0">
                <a:latin typeface="Arial Nova" panose="020B0504020202020204" pitchFamily="34" charset="0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FBB3A673-E818-4227-8DB1-CCD6481D28BC}"/>
                </a:ext>
              </a:extLst>
            </p:cNvPr>
            <p:cNvSpPr txBox="1"/>
            <p:nvPr/>
          </p:nvSpPr>
          <p:spPr>
            <a:xfrm>
              <a:off x="6218652" y="5279276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 Nova" panose="020B0504020202020204" pitchFamily="34" charset="0"/>
                </a:rPr>
                <a:t>x2:</a:t>
              </a:r>
              <a:endParaRPr lang="en-US" dirty="0">
                <a:latin typeface="Arial Nova" panose="020B050402020202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24595F59-E379-41C0-825D-41366E4AB47E}"/>
                </a:ext>
              </a:extLst>
            </p:cNvPr>
            <p:cNvSpPr txBox="1"/>
            <p:nvPr/>
          </p:nvSpPr>
          <p:spPr>
            <a:xfrm>
              <a:off x="6211663" y="5671870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 Nova" panose="020B0504020202020204" pitchFamily="34" charset="0"/>
                </a:rPr>
                <a:t>x3:</a:t>
              </a:r>
              <a:endParaRPr lang="en-US" dirty="0">
                <a:latin typeface="Arial Nova" panose="020B0504020202020204" pitchFamily="34" charset="0"/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BBEB843B-47BA-417A-87F8-54D8E3C6B1D0}"/>
                </a:ext>
              </a:extLst>
            </p:cNvPr>
            <p:cNvSpPr txBox="1"/>
            <p:nvPr/>
          </p:nvSpPr>
          <p:spPr>
            <a:xfrm>
              <a:off x="10967190" y="443830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……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4A27952B-E027-4DBB-945F-56C3D119FDA3}"/>
                </a:ext>
              </a:extLst>
            </p:cNvPr>
            <p:cNvSpPr txBox="1"/>
            <p:nvPr/>
          </p:nvSpPr>
          <p:spPr>
            <a:xfrm>
              <a:off x="10967190" y="485685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……</a:t>
              </a: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D3E049B4-D108-4940-999A-2FDCC5896141}"/>
                </a:ext>
              </a:extLst>
            </p:cNvPr>
            <p:cNvSpPr txBox="1"/>
            <p:nvPr/>
          </p:nvSpPr>
          <p:spPr>
            <a:xfrm>
              <a:off x="10967190" y="525050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……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3042E18E-0B4F-45E5-87A2-8B2B92479941}"/>
                </a:ext>
              </a:extLst>
            </p:cNvPr>
            <p:cNvSpPr txBox="1"/>
            <p:nvPr/>
          </p:nvSpPr>
          <p:spPr>
            <a:xfrm>
              <a:off x="10978232" y="5605311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……</a:t>
              </a:r>
            </a:p>
          </p:txBody>
        </p:sp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80215A87-A583-40F5-BD3F-2CCF781A1F8E}"/>
                </a:ext>
              </a:extLst>
            </p:cNvPr>
            <p:cNvSpPr/>
            <p:nvPr/>
          </p:nvSpPr>
          <p:spPr>
            <a:xfrm>
              <a:off x="6695830" y="4438307"/>
              <a:ext cx="461179" cy="1630922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E5704E39-EDA6-4E62-A6C0-17272B1B88F7}"/>
                </a:ext>
              </a:extLst>
            </p:cNvPr>
            <p:cNvSpPr txBox="1"/>
            <p:nvPr/>
          </p:nvSpPr>
          <p:spPr>
            <a:xfrm>
              <a:off x="7379388" y="4003416"/>
              <a:ext cx="1814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Nova" panose="020B0504020202020204" pitchFamily="34" charset="0"/>
                </a:rPr>
                <a:t>One SIMD word</a:t>
              </a:r>
            </a:p>
          </p:txBody>
        </p: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17DD4499-3806-439D-977E-CE5D9487E1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222" y="4222618"/>
              <a:ext cx="282858" cy="19027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矩形: 圆角 102">
            <a:extLst>
              <a:ext uri="{FF2B5EF4-FFF2-40B4-BE49-F238E27FC236}">
                <a16:creationId xmlns:a16="http://schemas.microsoft.com/office/drawing/2014/main" id="{69A3B007-F73E-455F-B941-4C1213FB1C45}"/>
              </a:ext>
            </a:extLst>
          </p:cNvPr>
          <p:cNvSpPr/>
          <p:nvPr/>
        </p:nvSpPr>
        <p:spPr>
          <a:xfrm>
            <a:off x="6569949" y="2329235"/>
            <a:ext cx="1731433" cy="48290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E82B8A86-8A15-41CE-A4F2-57BCB47BB303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7470298" y="2053337"/>
            <a:ext cx="6694" cy="22972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9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11458F6-82DA-4D65-8EC5-0D40EBE9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Electron Repulsive Integral (ERI)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88EA50-BDAF-41C5-99C2-0103F44CA1DD}"/>
              </a:ext>
            </a:extLst>
          </p:cNvPr>
          <p:cNvSpPr txBox="1"/>
          <p:nvPr/>
        </p:nvSpPr>
        <p:spPr>
          <a:xfrm>
            <a:off x="838200" y="1326919"/>
            <a:ext cx="854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Nova" panose="020B0504020202020204" pitchFamily="34" charset="0"/>
              </a:rPr>
              <a:t>ERI calculation:</a:t>
            </a:r>
            <a:r>
              <a:rPr lang="en-US" sz="2400" dirty="0">
                <a:latin typeface="Arial Nova" panose="020B0504020202020204" pitchFamily="34" charset="0"/>
              </a:rPr>
              <a:t> one of the main kernels in quantum chemistry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4B6C37-16E2-4190-95A6-86DD159A203E}"/>
              </a:ext>
            </a:extLst>
          </p:cNvPr>
          <p:cNvSpPr txBox="1"/>
          <p:nvPr/>
        </p:nvSpPr>
        <p:spPr>
          <a:xfrm>
            <a:off x="2194009" y="22164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Nova" panose="020B0504020202020204" pitchFamily="34" charset="0"/>
              </a:rPr>
              <a:t>ERI :</a:t>
            </a:r>
            <a:endParaRPr lang="en-US" sz="2400" dirty="0">
              <a:latin typeface="Arial Nova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783680F-0DEC-4D70-8B88-6D2A91ADEB17}"/>
                  </a:ext>
                </a:extLst>
              </p:cNvPr>
              <p:cNvSpPr/>
              <p:nvPr/>
            </p:nvSpPr>
            <p:spPr>
              <a:xfrm>
                <a:off x="1268452" y="5281215"/>
                <a:ext cx="9918189" cy="494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 Nova" panose="020B0504020202020204" pitchFamily="34" charset="0"/>
                  </a:rPr>
                  <a:t>8-way symmetries: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</m:oMath>
                </a14:m>
                <a:endParaRPr lang="en-US" sz="2400" b="0" dirty="0">
                  <a:latin typeface="Arial Nova" panose="020B0504020202020204" pitchFamily="34" charset="0"/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783680F-0DEC-4D70-8B88-6D2A91ADE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52" y="5281215"/>
                <a:ext cx="9918189" cy="494238"/>
              </a:xfrm>
              <a:prstGeom prst="rect">
                <a:avLst/>
              </a:prstGeom>
              <a:blipFill>
                <a:blip r:embed="rId4"/>
                <a:stretch>
                  <a:fillRect l="-799" t="-3704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67348B3-32DA-4DD2-B6B5-A99929891640}"/>
                  </a:ext>
                </a:extLst>
              </p:cNvPr>
              <p:cNvSpPr/>
              <p:nvPr/>
            </p:nvSpPr>
            <p:spPr>
              <a:xfrm>
                <a:off x="1280175" y="5721711"/>
                <a:ext cx="10073625" cy="937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latin typeface="Arial Nova" panose="020B0504020202020204" pitchFamily="34" charset="0"/>
                  </a:rPr>
                  <a:t>Number of primitive integrals for a contracted integral: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latin typeface="Arial Nova" panose="020B0504020202020204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 Nova" panose="020B0504020202020204" pitchFamily="34" charset="0"/>
                  </a:rPr>
                  <a:t>Lightly / heavily contracted basis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dirty="0">
                    <a:latin typeface="Arial Nova" panose="020B0504020202020204" pitchFamily="34" charset="0"/>
                  </a:rPr>
                  <a:t> is small / large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67348B3-32DA-4DD2-B6B5-A99929891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75" y="5721711"/>
                <a:ext cx="10073625" cy="937436"/>
              </a:xfrm>
              <a:prstGeom prst="rect">
                <a:avLst/>
              </a:prstGeom>
              <a:blipFill>
                <a:blip r:embed="rId5"/>
                <a:stretch>
                  <a:fillRect l="-786" t="-1961" b="-14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9F3F512-A297-4D11-A47C-E9FFCE420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424" y="2071840"/>
            <a:ext cx="6524625" cy="723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4091C0B-8A04-4680-9227-6BF3135F7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162" y="2880115"/>
            <a:ext cx="8829675" cy="1076325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8C69491F-6CE6-457C-A404-077923A06215}"/>
              </a:ext>
            </a:extLst>
          </p:cNvPr>
          <p:cNvGrpSpPr/>
          <p:nvPr/>
        </p:nvGrpSpPr>
        <p:grpSpPr>
          <a:xfrm>
            <a:off x="960584" y="2624961"/>
            <a:ext cx="10270830" cy="1051610"/>
            <a:chOff x="1082970" y="2693086"/>
            <a:chExt cx="10270830" cy="105161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70818EA-2732-4717-9676-2613F1B3CA05}"/>
                </a:ext>
              </a:extLst>
            </p:cNvPr>
            <p:cNvSpPr/>
            <p:nvPr/>
          </p:nvSpPr>
          <p:spPr>
            <a:xfrm>
              <a:off x="1878191" y="3334160"/>
              <a:ext cx="399981" cy="40148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1665E97-CFF4-46C5-867D-2D5009183F9B}"/>
                </a:ext>
              </a:extLst>
            </p:cNvPr>
            <p:cNvSpPr/>
            <p:nvPr/>
          </p:nvSpPr>
          <p:spPr>
            <a:xfrm>
              <a:off x="1082970" y="2722347"/>
              <a:ext cx="18229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Arial Nova" panose="020B0504020202020204" pitchFamily="34" charset="0"/>
                </a:rPr>
                <a:t>basis functions</a:t>
              </a:r>
            </a:p>
            <a:p>
              <a:pPr algn="ctr"/>
              <a:r>
                <a:rPr lang="en-US" b="1" dirty="0">
                  <a:solidFill>
                    <a:srgbClr val="7030A0"/>
                  </a:solidFill>
                  <a:latin typeface="Arial Nova" panose="020B0504020202020204" pitchFamily="34" charset="0"/>
                </a:rPr>
                <a:t>(known)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01AAB2A-87F5-4DE3-94B2-FA5E8D6122F8}"/>
                </a:ext>
              </a:extLst>
            </p:cNvPr>
            <p:cNvSpPr/>
            <p:nvPr/>
          </p:nvSpPr>
          <p:spPr>
            <a:xfrm>
              <a:off x="4038669" y="3334160"/>
              <a:ext cx="399981" cy="40148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07C26D35-C7AA-4EEE-905A-0B0B7C4B7FE4}"/>
                </a:ext>
              </a:extLst>
            </p:cNvPr>
            <p:cNvSpPr/>
            <p:nvPr/>
          </p:nvSpPr>
          <p:spPr>
            <a:xfrm>
              <a:off x="6227547" y="3334160"/>
              <a:ext cx="399981" cy="40148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94527EB-80D9-4D6D-94B8-1738C35B7140}"/>
                </a:ext>
              </a:extLst>
            </p:cNvPr>
            <p:cNvSpPr/>
            <p:nvPr/>
          </p:nvSpPr>
          <p:spPr>
            <a:xfrm>
              <a:off x="8457988" y="3334160"/>
              <a:ext cx="399981" cy="40148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56FE8A5-78F5-4FEA-819F-D985444BD3A5}"/>
                </a:ext>
              </a:extLst>
            </p:cNvPr>
            <p:cNvSpPr/>
            <p:nvPr/>
          </p:nvSpPr>
          <p:spPr>
            <a:xfrm>
              <a:off x="3316961" y="3343216"/>
              <a:ext cx="428369" cy="40148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145FB97-8B52-4D38-884D-2B199DE86751}"/>
                </a:ext>
              </a:extLst>
            </p:cNvPr>
            <p:cNvSpPr/>
            <p:nvPr/>
          </p:nvSpPr>
          <p:spPr>
            <a:xfrm>
              <a:off x="5505827" y="3334159"/>
              <a:ext cx="428369" cy="40148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0F9C9E9-8158-4089-AFA1-C77E4AE46A22}"/>
                </a:ext>
              </a:extLst>
            </p:cNvPr>
            <p:cNvSpPr/>
            <p:nvPr/>
          </p:nvSpPr>
          <p:spPr>
            <a:xfrm>
              <a:off x="7699861" y="3334159"/>
              <a:ext cx="428369" cy="40148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DAFFFF2-D1DD-4177-92FB-77C79D8B1642}"/>
                </a:ext>
              </a:extLst>
            </p:cNvPr>
            <p:cNvSpPr/>
            <p:nvPr/>
          </p:nvSpPr>
          <p:spPr>
            <a:xfrm>
              <a:off x="9958690" y="3334159"/>
              <a:ext cx="428369" cy="40148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0E1410C-02B6-4FC0-B120-8F203BC749BC}"/>
                </a:ext>
              </a:extLst>
            </p:cNvPr>
            <p:cNvSpPr/>
            <p:nvPr/>
          </p:nvSpPr>
          <p:spPr>
            <a:xfrm>
              <a:off x="9133577" y="2693086"/>
              <a:ext cx="22202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  <a:latin typeface="Arial Nova" panose="020B0504020202020204" pitchFamily="34" charset="0"/>
                </a:rPr>
                <a:t>primitive functions</a:t>
              </a:r>
            </a:p>
            <a:p>
              <a:pPr algn="ctr"/>
              <a:r>
                <a:rPr lang="en-US" b="1" dirty="0">
                  <a:solidFill>
                    <a:srgbClr val="00B0F0"/>
                  </a:solidFill>
                  <a:latin typeface="Arial Nova" panose="020B0504020202020204" pitchFamily="34" charset="0"/>
                </a:rPr>
                <a:t>(known)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4F8CCD-4947-4937-9C24-FB667E15F7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8060" y="4043124"/>
            <a:ext cx="6667500" cy="1133475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12E7BF8D-149A-49A7-A234-C3D369426FC7}"/>
              </a:ext>
            </a:extLst>
          </p:cNvPr>
          <p:cNvGrpSpPr/>
          <p:nvPr/>
        </p:nvGrpSpPr>
        <p:grpSpPr>
          <a:xfrm>
            <a:off x="1955795" y="4051989"/>
            <a:ext cx="7121692" cy="786886"/>
            <a:chOff x="2278172" y="4002457"/>
            <a:chExt cx="7121692" cy="786886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D8925F5-DBCA-4FCE-BB0E-96974791652E}"/>
                </a:ext>
              </a:extLst>
            </p:cNvPr>
            <p:cNvSpPr/>
            <p:nvPr/>
          </p:nvSpPr>
          <p:spPr>
            <a:xfrm>
              <a:off x="7376176" y="4387863"/>
              <a:ext cx="2004683" cy="40148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03B2B79-CD81-41A4-ADE1-C2E08605AFE0}"/>
                </a:ext>
              </a:extLst>
            </p:cNvPr>
            <p:cNvSpPr/>
            <p:nvPr/>
          </p:nvSpPr>
          <p:spPr>
            <a:xfrm>
              <a:off x="2948138" y="4385751"/>
              <a:ext cx="1190608" cy="40148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AE8B01F-4B1F-4D94-BB95-3580C9CF7566}"/>
                </a:ext>
              </a:extLst>
            </p:cNvPr>
            <p:cNvSpPr/>
            <p:nvPr/>
          </p:nvSpPr>
          <p:spPr>
            <a:xfrm>
              <a:off x="2278172" y="4020973"/>
              <a:ext cx="2260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Arial Nova" panose="020B0504020202020204" pitchFamily="34" charset="0"/>
                </a:rPr>
                <a:t>contracted integral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0A41DD3-F1A3-4353-AA6B-9CC80B09FF2D}"/>
                </a:ext>
              </a:extLst>
            </p:cNvPr>
            <p:cNvSpPr/>
            <p:nvPr/>
          </p:nvSpPr>
          <p:spPr>
            <a:xfrm>
              <a:off x="7238951" y="4002457"/>
              <a:ext cx="2160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92D050"/>
                  </a:solidFill>
                  <a:latin typeface="Arial Nova" panose="020B0504020202020204" pitchFamily="34" charset="0"/>
                </a:rPr>
                <a:t>primitive integrals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5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A1CCEB0-3D58-4762-AB04-C6769D51EA36}"/>
              </a:ext>
            </a:extLst>
          </p:cNvPr>
          <p:cNvSpPr/>
          <p:nvPr/>
        </p:nvSpPr>
        <p:spPr>
          <a:xfrm>
            <a:off x="838200" y="1565954"/>
            <a:ext cx="1066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latin typeface="Arial Nova" panose="020B0504020202020204" pitchFamily="34" charset="0"/>
              </a:rPr>
              <a:t>Angular momentum</a:t>
            </a:r>
            <a:r>
              <a:rPr lang="en-US" altLang="zh-CN" sz="2400" dirty="0">
                <a:latin typeface="Arial Nova" panose="020B0504020202020204" pitchFamily="34" charset="0"/>
              </a:rPr>
              <a:t> (</a:t>
            </a:r>
            <a:r>
              <a:rPr lang="en-US" altLang="zh-CN" sz="2400" b="1" i="1" dirty="0">
                <a:latin typeface="Arial Nova" panose="020B0504020202020204" pitchFamily="34" charset="0"/>
              </a:rPr>
              <a:t>AM</a:t>
            </a:r>
            <a:r>
              <a:rPr lang="en-US" altLang="zh-CN" sz="2400" dirty="0">
                <a:latin typeface="Arial Nova" panose="020B0504020202020204" pitchFamily="34" charset="0"/>
              </a:rPr>
              <a:t>) number: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AD86BF-3FCC-4483-A95E-DEE1EA9C1F23}"/>
              </a:ext>
            </a:extLst>
          </p:cNvPr>
          <p:cNvSpPr/>
          <p:nvPr/>
        </p:nvSpPr>
        <p:spPr>
          <a:xfrm>
            <a:off x="838200" y="3343557"/>
            <a:ext cx="10668000" cy="182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Arial Nova" panose="020B0504020202020204" pitchFamily="34" charset="0"/>
              </a:rPr>
              <a:t>Shell</a:t>
            </a:r>
            <a:r>
              <a:rPr lang="en-US" altLang="zh-CN" sz="2400" i="1" dirty="0">
                <a:latin typeface="Arial Nova" panose="020B0504020202020204" pitchFamily="34" charset="0"/>
              </a:rPr>
              <a:t>: </a:t>
            </a:r>
            <a:r>
              <a:rPr lang="en-US" altLang="zh-CN" sz="2400" dirty="0">
                <a:latin typeface="Arial Nova" panose="020B0504020202020204" pitchFamily="34" charset="0"/>
              </a:rPr>
              <a:t>a group of basis functions with same AM &amp; center coordinate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 Nova" panose="020B0504020202020204" pitchFamily="34" charset="0"/>
              </a:rPr>
              <a:t>AM = 0, 1, 2, 3, …  </a:t>
            </a:r>
            <a:r>
              <a:rPr lang="en-US" altLang="zh-CN" sz="2400" dirty="0">
                <a:latin typeface="Arial Nova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s, p, d, f</a:t>
            </a:r>
            <a:r>
              <a:rPr lang="en-US" altLang="zh-CN" sz="2400" dirty="0">
                <a:latin typeface="Arial Nova" panose="020B0504020202020204" pitchFamily="34" charset="0"/>
                <a:sym typeface="Wingdings" panose="05000000000000000000" pitchFamily="2" charset="2"/>
              </a:rPr>
              <a:t>, … shell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Arial Nova" panose="020B0504020202020204" pitchFamily="34" charset="0"/>
              </a:rPr>
              <a:t>Shell quartet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(MN|PQ)</a:t>
            </a:r>
            <a:r>
              <a:rPr lang="en-US" altLang="zh-CN" sz="2400" i="1" dirty="0">
                <a:latin typeface="Arial Nova" panose="020B0504020202020204" pitchFamily="34" charset="0"/>
              </a:rPr>
              <a:t>: </a:t>
            </a:r>
            <a:r>
              <a:rPr lang="en-US" altLang="zh-CN" sz="2400" dirty="0">
                <a:latin typeface="Arial Nova" panose="020B0504020202020204" pitchFamily="34" charset="0"/>
              </a:rPr>
              <a:t>a set of integrals defined by four shells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N, P, Q </a:t>
            </a:r>
            <a:r>
              <a:rPr lang="en-US" altLang="zh-CN" sz="2400" dirty="0">
                <a:latin typeface="Arial Nova" panose="020B0504020202020204" pitchFamily="34" charset="0"/>
              </a:rPr>
              <a:t>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70F4684-3F79-4054-A394-59E1198857EE}"/>
              </a:ext>
            </a:extLst>
          </p:cNvPr>
          <p:cNvGrpSpPr/>
          <p:nvPr/>
        </p:nvGrpSpPr>
        <p:grpSpPr>
          <a:xfrm>
            <a:off x="2974411" y="2039196"/>
            <a:ext cx="6243177" cy="1061086"/>
            <a:chOff x="2974412" y="2234768"/>
            <a:chExt cx="6243177" cy="106108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4BAE8D1-472C-419B-ADD0-701676D4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4412" y="2234768"/>
              <a:ext cx="6243177" cy="54552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3B73898-5D51-4DA1-83E4-9AE5A3FE1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4412" y="2780288"/>
              <a:ext cx="6243176" cy="515566"/>
            </a:xfrm>
            <a:prstGeom prst="rect">
              <a:avLst/>
            </a:prstGeom>
          </p:spPr>
        </p:pic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978E749E-77D5-425C-A31F-3F2D2124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Electron Repulsive Integral (ERI)</a:t>
            </a:r>
          </a:p>
        </p:txBody>
      </p:sp>
    </p:spTree>
    <p:extLst>
      <p:ext uri="{BB962C8B-B14F-4D97-AF65-F5344CB8AC3E}">
        <p14:creationId xmlns:p14="http://schemas.microsoft.com/office/powerpoint/2010/main" val="197237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78E749E-77D5-425C-A31F-3F2D2124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Vectorizing ERI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448F390-D1DE-4964-985E-91AA43772AA9}"/>
                  </a:ext>
                </a:extLst>
              </p:cNvPr>
              <p:cNvSpPr txBox="1"/>
              <p:nvPr/>
            </p:nvSpPr>
            <p:spPr>
              <a:xfrm>
                <a:off x="838200" y="1343544"/>
                <a:ext cx="76920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Arial Nova" panose="020B0504020202020204" pitchFamily="34" charset="0"/>
                  </a:rPr>
                  <a:t>Huge amount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 Nova" panose="020B0504020202020204" pitchFamily="34" charset="0"/>
                  </a:rPr>
                  <a:t>) of ERIs </a:t>
                </a:r>
                <a:r>
                  <a:rPr lang="en-US" altLang="zh-CN" sz="2400" dirty="0">
                    <a:latin typeface="Arial Nova" panose="020B0504020202020204" pitchFamily="34" charset="0"/>
                    <a:sym typeface="Wingdings" panose="05000000000000000000" pitchFamily="2" charset="2"/>
                  </a:rPr>
                  <a:t> need vectorization</a:t>
                </a:r>
                <a:endParaRPr lang="en-US" sz="2400" dirty="0">
                  <a:latin typeface="Arial Nova" panose="020B05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448F390-D1DE-4964-985E-91AA43772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43544"/>
                <a:ext cx="7692042" cy="461665"/>
              </a:xfrm>
              <a:prstGeom prst="rect">
                <a:avLst/>
              </a:prstGeom>
              <a:blipFill>
                <a:blip r:embed="rId3"/>
                <a:stretch>
                  <a:fillRect l="-1269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2410EB0-1005-466B-81FF-CCDB1092E0B3}"/>
              </a:ext>
            </a:extLst>
          </p:cNvPr>
          <p:cNvSpPr txBox="1">
            <a:spLocks/>
          </p:cNvSpPr>
          <p:nvPr/>
        </p:nvSpPr>
        <p:spPr>
          <a:xfrm>
            <a:off x="838200" y="2304599"/>
            <a:ext cx="10777151" cy="151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 Nova" panose="020B0504020202020204" pitchFamily="34" charset="0"/>
              </a:rPr>
              <a:t>Previous attempts to improve the vectorization of an existing ERI code:</a:t>
            </a:r>
          </a:p>
          <a:p>
            <a:r>
              <a:rPr lang="en-US" sz="2400" dirty="0">
                <a:latin typeface="Arial Nova" panose="020B0504020202020204" pitchFamily="34" charset="0"/>
              </a:rPr>
              <a:t>Shan, Austin, De Jong, et al., 2013 improved </a:t>
            </a:r>
            <a:r>
              <a:rPr lang="en-US" sz="2400" b="1" dirty="0">
                <a:latin typeface="Arial Nova" panose="020B0504020202020204" pitchFamily="34" charset="0"/>
              </a:rPr>
              <a:t>TEXAS</a:t>
            </a:r>
            <a:endParaRPr lang="en-US" sz="2400" dirty="0">
              <a:latin typeface="Arial Nova" panose="020B0504020202020204" pitchFamily="34" charset="0"/>
            </a:endParaRPr>
          </a:p>
          <a:p>
            <a:r>
              <a:rPr lang="en-US" sz="2400" dirty="0">
                <a:latin typeface="Arial Nova" panose="020B0504020202020204" pitchFamily="34" charset="0"/>
              </a:rPr>
              <a:t>Chow, Liu, </a:t>
            </a:r>
            <a:r>
              <a:rPr lang="en-US" sz="2400" dirty="0" err="1">
                <a:latin typeface="Arial Nova" panose="020B0504020202020204" pitchFamily="34" charset="0"/>
              </a:rPr>
              <a:t>Misra</a:t>
            </a:r>
            <a:r>
              <a:rPr lang="en-US" sz="2400" dirty="0">
                <a:latin typeface="Arial Nova" panose="020B0504020202020204" pitchFamily="34" charset="0"/>
              </a:rPr>
              <a:t>, et al., 2015 optimized </a:t>
            </a:r>
            <a:r>
              <a:rPr lang="en-US" sz="2400" b="1" dirty="0">
                <a:latin typeface="Arial Nova" panose="020B0504020202020204" pitchFamily="34" charset="0"/>
              </a:rPr>
              <a:t>ERD </a:t>
            </a:r>
            <a:r>
              <a:rPr lang="en-US" sz="2400" dirty="0">
                <a:latin typeface="Arial Nova" panose="020B05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Arial Nova" panose="020B0504020202020204" pitchFamily="34" charset="0"/>
                <a:sym typeface="Wingdings" panose="05000000000000000000" pitchFamily="2" charset="2"/>
              </a:rPr>
              <a:t> OptERD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A897974-1BB1-4FD4-BD56-BD5D89664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89" y="3999711"/>
            <a:ext cx="7028571" cy="104761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2B5372D-0AB3-4531-840F-F900D90FBFA5}"/>
              </a:ext>
            </a:extLst>
          </p:cNvPr>
          <p:cNvSpPr/>
          <p:nvPr/>
        </p:nvSpPr>
        <p:spPr>
          <a:xfrm>
            <a:off x="7594573" y="4375873"/>
            <a:ext cx="1963699" cy="36576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6F25D8-8A86-4E4C-A414-964436D9D09C}"/>
              </a:ext>
            </a:extLst>
          </p:cNvPr>
          <p:cNvSpPr txBox="1"/>
          <p:nvPr/>
        </p:nvSpPr>
        <p:spPr>
          <a:xfrm>
            <a:off x="7190658" y="3914208"/>
            <a:ext cx="277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rial Nova" panose="020B0504020202020204" pitchFamily="34" charset="0"/>
              </a:rPr>
              <a:t>vectorization target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26CABB-C5A7-4D71-81AA-6A1DF5C41B76}"/>
              </a:ext>
            </a:extLst>
          </p:cNvPr>
          <p:cNvSpPr/>
          <p:nvPr/>
        </p:nvSpPr>
        <p:spPr>
          <a:xfrm>
            <a:off x="838200" y="5283623"/>
            <a:ext cx="10661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Resulted in </a:t>
            </a:r>
            <a:r>
              <a:rPr lang="en-US" sz="2400" b="1" dirty="0">
                <a:latin typeface="Arial Nova" panose="020B0504020202020204" pitchFamily="34" charset="0"/>
              </a:rPr>
              <a:t>better cache performance</a:t>
            </a:r>
            <a:r>
              <a:rPr lang="en-US" sz="2400" dirty="0">
                <a:latin typeface="Arial Nova" panose="020B0504020202020204" pitchFamily="34" charset="0"/>
              </a:rPr>
              <a:t> but </a:t>
            </a:r>
            <a:r>
              <a:rPr lang="en-US" sz="2400" dirty="0">
                <a:solidFill>
                  <a:srgbClr val="FF0000"/>
                </a:solidFill>
                <a:latin typeface="Arial Nova" panose="020B0504020202020204" pitchFamily="34" charset="0"/>
              </a:rPr>
              <a:t>SIMD performance was still poor!</a:t>
            </a:r>
            <a:endParaRPr lang="en-US" sz="2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78E749E-77D5-425C-A31F-3F2D2124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Vectorizing ERI Calculation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2410EB0-1005-466B-81FF-CCDB1092E0B3}"/>
              </a:ext>
            </a:extLst>
          </p:cNvPr>
          <p:cNvSpPr txBox="1">
            <a:spLocks/>
          </p:cNvSpPr>
          <p:nvPr/>
        </p:nvSpPr>
        <p:spPr>
          <a:xfrm>
            <a:off x="838200" y="1423450"/>
            <a:ext cx="10777151" cy="224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 Nova" panose="020B0504020202020204" pitchFamily="34" charset="0"/>
              </a:rPr>
              <a:t>Simint: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 Nova" panose="020B0504020202020204" pitchFamily="34" charset="0"/>
              </a:rPr>
              <a:t>Based on the </a:t>
            </a:r>
            <a:r>
              <a:rPr lang="en-US" sz="2400" dirty="0" err="1">
                <a:latin typeface="Arial Nova" panose="020B0504020202020204" pitchFamily="34" charset="0"/>
              </a:rPr>
              <a:t>Obara-Saika</a:t>
            </a:r>
            <a:r>
              <a:rPr lang="en-US" sz="2400" dirty="0">
                <a:latin typeface="Arial Nova" panose="020B0504020202020204" pitchFamily="34" charset="0"/>
              </a:rPr>
              <a:t> (OS) recurrence relations</a:t>
            </a:r>
          </a:p>
          <a:p>
            <a:r>
              <a:rPr lang="en-US" sz="2400" dirty="0">
                <a:latin typeface="Arial Nova" panose="020B0504020202020204" pitchFamily="34" charset="0"/>
              </a:rPr>
              <a:t>Large SIMD vectorization speedup</a:t>
            </a:r>
          </a:p>
          <a:p>
            <a:r>
              <a:rPr lang="en-US" sz="2400" dirty="0">
                <a:latin typeface="Arial Nova" panose="020B0504020202020204" pitchFamily="34" charset="0"/>
              </a:rPr>
              <a:t>Integrat</a:t>
            </a:r>
            <a:r>
              <a:rPr lang="en-US" altLang="zh-CN" sz="2400" dirty="0">
                <a:latin typeface="Arial Nova" panose="020B0504020202020204" pitchFamily="34" charset="0"/>
              </a:rPr>
              <a:t>ing</a:t>
            </a:r>
            <a:r>
              <a:rPr lang="en-US" sz="2400" dirty="0">
                <a:latin typeface="Arial Nova" panose="020B0504020202020204" pitchFamily="34" charset="0"/>
              </a:rPr>
              <a:t> into Psi4, </a:t>
            </a:r>
            <a:r>
              <a:rPr lang="en-US" sz="2400" dirty="0" err="1">
                <a:latin typeface="Arial Nova" panose="020B0504020202020204" pitchFamily="34" charset="0"/>
              </a:rPr>
              <a:t>NWChem</a:t>
            </a:r>
            <a:r>
              <a:rPr lang="en-US" sz="2400" dirty="0">
                <a:latin typeface="Arial Nova" panose="020B0504020202020204" pitchFamily="34" charset="0"/>
              </a:rPr>
              <a:t> &amp; GAMESS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635412-3DDA-46F9-8296-2210FA0CF57B}"/>
              </a:ext>
            </a:extLst>
          </p:cNvPr>
          <p:cNvSpPr txBox="1"/>
          <p:nvPr/>
        </p:nvSpPr>
        <p:spPr>
          <a:xfrm>
            <a:off x="838200" y="3672252"/>
            <a:ext cx="9485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 Nova" panose="020B0504020202020204" pitchFamily="34" charset="0"/>
              </a:rPr>
              <a:t>Simint vectorized the computation of multiple primitive integrals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C260BA5-BF39-4645-BDCA-AA6E7A37B3E6}"/>
              </a:ext>
            </a:extLst>
          </p:cNvPr>
          <p:cNvGrpSpPr/>
          <p:nvPr/>
        </p:nvGrpSpPr>
        <p:grpSpPr>
          <a:xfrm>
            <a:off x="1473004" y="4497956"/>
            <a:ext cx="7028571" cy="1861589"/>
            <a:chOff x="2581714" y="4619690"/>
            <a:chExt cx="7028571" cy="186158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1CDE48A-82FE-4DEF-89D8-EE1A05FCA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1714" y="4619690"/>
              <a:ext cx="7028571" cy="104761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485143F-74B0-4D18-BBA5-3055F53D63EF}"/>
                </a:ext>
              </a:extLst>
            </p:cNvPr>
            <p:cNvSpPr/>
            <p:nvPr/>
          </p:nvSpPr>
          <p:spPr>
            <a:xfrm>
              <a:off x="4241672" y="4747195"/>
              <a:ext cx="1419988" cy="920113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DD75554-3F58-4293-937D-CB22BDFDA89C}"/>
                </a:ext>
              </a:extLst>
            </p:cNvPr>
            <p:cNvSpPr txBox="1"/>
            <p:nvPr/>
          </p:nvSpPr>
          <p:spPr>
            <a:xfrm>
              <a:off x="3051338" y="5650282"/>
              <a:ext cx="38006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000"/>
                  </a:solidFill>
                  <a:latin typeface="Arial Nova" panose="020B0504020202020204" pitchFamily="34" charset="0"/>
                </a:rPr>
                <a:t> Simint vectorization target</a:t>
              </a:r>
            </a:p>
            <a:p>
              <a:pPr algn="ctr"/>
              <a:r>
                <a:rPr lang="en-US" sz="2400" dirty="0">
                  <a:solidFill>
                    <a:srgbClr val="FFC000"/>
                  </a:solidFill>
                  <a:latin typeface="Arial Nova" panose="020B0504020202020204" pitchFamily="34" charset="0"/>
                </a:rPr>
                <a:t>(horizontal vectorization)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4F4FAEE8-FF14-44CB-B6E7-BEEA36C86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764" y="4392158"/>
            <a:ext cx="1695318" cy="20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78E749E-77D5-425C-A31F-3F2D2124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Nova" panose="020B0504020202020204" pitchFamily="34" charset="0"/>
              </a:rPr>
              <a:t>Batching ERIs in Quantum Chemistry Codes</a:t>
            </a: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E6330203-63B9-455A-95BA-1C10D075FE23}"/>
              </a:ext>
            </a:extLst>
          </p:cNvPr>
          <p:cNvSpPr txBox="1">
            <a:spLocks/>
          </p:cNvSpPr>
          <p:nvPr/>
        </p:nvSpPr>
        <p:spPr>
          <a:xfrm>
            <a:off x="838200" y="1245870"/>
            <a:ext cx="10777151" cy="295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 Nova" panose="020B0504020202020204" pitchFamily="34" charset="0"/>
              </a:rPr>
              <a:t>Challenge: construct lists of shell quartets that: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 Nova" panose="020B0504020202020204" pitchFamily="34" charset="0"/>
              </a:rPr>
              <a:t>Are unique under the 8-way symmetry property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 Nova" panose="020B0504020202020204" pitchFamily="34" charset="0"/>
              </a:rPr>
              <a:t>Will not be screened (the absolute ERI values are large enough)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 Nova" panose="020B0504020202020204" pitchFamily="34" charset="0"/>
              </a:rPr>
              <a:t>Are not a precomputed list of all shell quartets with the same AM class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 Nova" panose="020B0504020202020204" pitchFamily="34" charset="0"/>
              </a:rPr>
              <a:t>Maximize the number of shell quartets that can be batched together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3B31691-D368-4471-813C-23A1185EA0D8}"/>
              </a:ext>
            </a:extLst>
          </p:cNvPr>
          <p:cNvGrpSpPr/>
          <p:nvPr/>
        </p:nvGrpSpPr>
        <p:grpSpPr>
          <a:xfrm>
            <a:off x="1442661" y="3926794"/>
            <a:ext cx="4307689" cy="2922529"/>
            <a:chOff x="1442661" y="3926794"/>
            <a:chExt cx="4307689" cy="2922529"/>
          </a:xfrm>
        </p:grpSpPr>
        <p:pic>
          <p:nvPicPr>
            <p:cNvPr id="1026" name="Picture 2" descr="ârowingâçå¾çæç´¢ç»æ">
              <a:extLst>
                <a:ext uri="{FF2B5EF4-FFF2-40B4-BE49-F238E27FC236}">
                  <a16:creationId xmlns:a16="http://schemas.microsoft.com/office/drawing/2014/main" id="{DD76DDA9-D3E2-4F2F-92F4-9C4A12231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661" y="3926794"/>
              <a:ext cx="4307689" cy="256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DBE42A2-7BB1-4981-AC79-6C7CB8E750DA}"/>
                </a:ext>
              </a:extLst>
            </p:cNvPr>
            <p:cNvSpPr/>
            <p:nvPr/>
          </p:nvSpPr>
          <p:spPr>
            <a:xfrm>
              <a:off x="2534868" y="6479991"/>
              <a:ext cx="2123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“micro-benchmarks”</a:t>
              </a:r>
              <a:endParaRPr lang="en-US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0FF2D0B-82F6-463D-8D87-2B406C51C1AF}"/>
              </a:ext>
            </a:extLst>
          </p:cNvPr>
          <p:cNvGrpSpPr/>
          <p:nvPr/>
        </p:nvGrpSpPr>
        <p:grpSpPr>
          <a:xfrm>
            <a:off x="7013542" y="3926795"/>
            <a:ext cx="3365369" cy="2934780"/>
            <a:chOff x="7013542" y="3926795"/>
            <a:chExt cx="3365369" cy="2934780"/>
          </a:xfrm>
        </p:grpSpPr>
        <p:pic>
          <p:nvPicPr>
            <p:cNvPr id="1028" name="Picture 4" descr="âåæ¡¨æè°âçå¾çæç´¢ç»æ">
              <a:extLst>
                <a:ext uri="{FF2B5EF4-FFF2-40B4-BE49-F238E27FC236}">
                  <a16:creationId xmlns:a16="http://schemas.microsoft.com/office/drawing/2014/main" id="{8E7E9862-E9AD-46C7-BF3C-40D750381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542" y="3926795"/>
              <a:ext cx="3365369" cy="256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DBB86EC-2D48-418D-8C35-607E9C6EF18E}"/>
                </a:ext>
              </a:extLst>
            </p:cNvPr>
            <p:cNvSpPr/>
            <p:nvPr/>
          </p:nvSpPr>
          <p:spPr>
            <a:xfrm>
              <a:off x="7665834" y="6492243"/>
              <a:ext cx="25811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“real-world applications”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4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1456</Words>
  <Application>Microsoft Office PowerPoint</Application>
  <PresentationFormat>宽屏</PresentationFormat>
  <Paragraphs>290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</vt:lpstr>
      <vt:lpstr>等线 Light</vt:lpstr>
      <vt:lpstr>Arial</vt:lpstr>
      <vt:lpstr>Arial Nova</vt:lpstr>
      <vt:lpstr>Calibri</vt:lpstr>
      <vt:lpstr>Calibri Light</vt:lpstr>
      <vt:lpstr>Cambria Math</vt:lpstr>
      <vt:lpstr>Consolas</vt:lpstr>
      <vt:lpstr>Tahoma</vt:lpstr>
      <vt:lpstr>Times New Roman</vt:lpstr>
      <vt:lpstr>Wingdings</vt:lpstr>
      <vt:lpstr>Office 主题​​</vt:lpstr>
      <vt:lpstr>Accelerating Quantum Chemistry with Batched and Vectorized Integrals</vt:lpstr>
      <vt:lpstr>Quantum Chemistry Calculation: “Hotspot”</vt:lpstr>
      <vt:lpstr>Vectorization</vt:lpstr>
      <vt:lpstr>Vectorization</vt:lpstr>
      <vt:lpstr>Electron Repulsive Integral (ERI)</vt:lpstr>
      <vt:lpstr>Electron Repulsive Integral (ERI)</vt:lpstr>
      <vt:lpstr>Vectorizing ERI Calculation</vt:lpstr>
      <vt:lpstr>Vectorizing ERI Calculation</vt:lpstr>
      <vt:lpstr>Batching ERIs in Quantum Chemistry Codes</vt:lpstr>
      <vt:lpstr>Batching ERIs in Quantum Chemistry Codes</vt:lpstr>
      <vt:lpstr>Batching ERIs in Quantum Chemistry Codes</vt:lpstr>
      <vt:lpstr>PowerPoint 演示文稿</vt:lpstr>
      <vt:lpstr>PowerPoint 演示文稿</vt:lpstr>
      <vt:lpstr>Batching ERIs in Quantum Chemistry Codes</vt:lpstr>
      <vt:lpstr>Batching ERIs in Quantum Chemistry Codes</vt:lpstr>
      <vt:lpstr>Efficient Parallel Fock Matrix Accumulation</vt:lpstr>
      <vt:lpstr>Efficient Parallel Fock Matrix Accumulation</vt:lpstr>
      <vt:lpstr>Efficient Parallel Fock Matrix Accumulation</vt:lpstr>
      <vt:lpstr>Efficient Parallel Fock Matrix Accumulation</vt:lpstr>
      <vt:lpstr>Efficient Parallel Fock Matrix Accumulation</vt:lpstr>
      <vt:lpstr>Efficient Parallel Fock Matrix Accumulation</vt:lpstr>
      <vt:lpstr>Overall Results</vt:lpstr>
      <vt:lpstr>Overall Results</vt:lpstr>
      <vt:lpstr>PowerPoint 演示文稿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Quantum Chemistry with Batched and Vectorized Integrals</dc:title>
  <dc:creator>Huang, Hua</dc:creator>
  <cp:lastModifiedBy>Huang, Hua</cp:lastModifiedBy>
  <cp:revision>3</cp:revision>
  <dcterms:created xsi:type="dcterms:W3CDTF">2018-11-06T00:40:54Z</dcterms:created>
  <dcterms:modified xsi:type="dcterms:W3CDTF">2018-11-19T20:39:43Z</dcterms:modified>
</cp:coreProperties>
</file>