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413" r:id="rId3"/>
    <p:sldId id="404" r:id="rId4"/>
    <p:sldId id="368" r:id="rId5"/>
    <p:sldId id="415" r:id="rId6"/>
    <p:sldId id="393" r:id="rId7"/>
    <p:sldId id="394" r:id="rId8"/>
    <p:sldId id="414" r:id="rId9"/>
    <p:sldId id="396" r:id="rId10"/>
    <p:sldId id="397" r:id="rId11"/>
    <p:sldId id="398" r:id="rId12"/>
    <p:sldId id="352" r:id="rId13"/>
    <p:sldId id="358" r:id="rId14"/>
    <p:sldId id="399" r:id="rId15"/>
    <p:sldId id="400" r:id="rId16"/>
    <p:sldId id="401" r:id="rId17"/>
    <p:sldId id="362" r:id="rId18"/>
    <p:sldId id="363" r:id="rId19"/>
    <p:sldId id="364" r:id="rId20"/>
    <p:sldId id="417" r:id="rId21"/>
    <p:sldId id="366" r:id="rId22"/>
    <p:sldId id="367" r:id="rId23"/>
    <p:sldId id="371" r:id="rId24"/>
    <p:sldId id="416" r:id="rId25"/>
    <p:sldId id="378" r:id="rId26"/>
    <p:sldId id="407" r:id="rId27"/>
    <p:sldId id="408" r:id="rId28"/>
    <p:sldId id="409" r:id="rId29"/>
    <p:sldId id="380" r:id="rId30"/>
    <p:sldId id="411" r:id="rId31"/>
    <p:sldId id="381" r:id="rId32"/>
    <p:sldId id="391" r:id="rId33"/>
    <p:sldId id="412" r:id="rId34"/>
    <p:sldId id="379" r:id="rId35"/>
    <p:sldId id="370" r:id="rId36"/>
    <p:sldId id="384" r:id="rId37"/>
    <p:sldId id="258" r:id="rId3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DDB"/>
    <a:srgbClr val="FFFFFF"/>
    <a:srgbClr val="323492"/>
    <a:srgbClr val="002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3" autoAdjust="0"/>
    <p:restoredTop sz="86401"/>
  </p:normalViewPr>
  <p:slideViewPr>
    <p:cSldViewPr>
      <p:cViewPr varScale="1">
        <p:scale>
          <a:sx n="139" d="100"/>
          <a:sy n="139" d="100"/>
        </p:scale>
        <p:origin x="784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8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ccalpin/WorkSpace/Analysis/Skylake/SnoopFilter_2018-09-05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ccalpin/WorkSpace/Analysis/Skylake/SF_Conflicts_vs_L3-count_2018-11-0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ccalpin/WorkSpace/Analysis/Skylake/SF_Conflicts_vs_L3-count_2018-11-0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ccalpin/WorkSpace/Analysis/Skylake/SF_Conflicts_vs_L3-count_2018-11-0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ccalpin/WorkSpace/Projects/IXPUG_Fall_2018/KNL_L2_Misses_2018-10-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ccalpin/WorkSpace/Analysis/Skylake/SF_Conflicts_vs_L3-count_2018-11-0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2"/>
          <c:order val="0"/>
          <c:tx>
            <c:strRef>
              <c:f>'Compare 1GB Pages'!$K$69</c:f>
              <c:strCache>
                <c:ptCount val="1"/>
                <c:pt idx="0">
                  <c:v>max</c:v>
                </c:pt>
              </c:strCache>
            </c:strRef>
          </c:tx>
          <c:spPr>
            <a:ln w="12700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'Compare 1GB Pages'!$H$70:$H$1070</c:f>
              <c:numCache>
                <c:formatCode>0.00</c:formatCode>
                <c:ptCount val="1001"/>
                <c:pt idx="0">
                  <c:v>11.444091796875</c:v>
                </c:pt>
                <c:pt idx="1">
                  <c:v>11.68426513671875</c:v>
                </c:pt>
                <c:pt idx="2">
                  <c:v>11.71826171875</c:v>
                </c:pt>
                <c:pt idx="3">
                  <c:v>13.81573486328125</c:v>
                </c:pt>
                <c:pt idx="4">
                  <c:v>14.17584228515625</c:v>
                </c:pt>
                <c:pt idx="5">
                  <c:v>14.5028076171875</c:v>
                </c:pt>
                <c:pt idx="6">
                  <c:v>17.69390869140625</c:v>
                </c:pt>
                <c:pt idx="7">
                  <c:v>20.24615478515625</c:v>
                </c:pt>
                <c:pt idx="8">
                  <c:v>21.744384765625</c:v>
                </c:pt>
                <c:pt idx="9">
                  <c:v>22.50616455078125</c:v>
                </c:pt>
                <c:pt idx="10">
                  <c:v>22.52032470703125</c:v>
                </c:pt>
                <c:pt idx="11">
                  <c:v>23.4659423828125</c:v>
                </c:pt>
                <c:pt idx="12">
                  <c:v>25.81268310546875</c:v>
                </c:pt>
                <c:pt idx="13">
                  <c:v>26.370361328125</c:v>
                </c:pt>
                <c:pt idx="14">
                  <c:v>26.9490966796875</c:v>
                </c:pt>
                <c:pt idx="15">
                  <c:v>27.79168701171875</c:v>
                </c:pt>
                <c:pt idx="16">
                  <c:v>29.76544189453125</c:v>
                </c:pt>
                <c:pt idx="17">
                  <c:v>30.43646240234375</c:v>
                </c:pt>
                <c:pt idx="18">
                  <c:v>30.57452392578125</c:v>
                </c:pt>
                <c:pt idx="19">
                  <c:v>30.709228515625</c:v>
                </c:pt>
                <c:pt idx="20">
                  <c:v>31.2703857421875</c:v>
                </c:pt>
                <c:pt idx="21">
                  <c:v>34.50909423828125</c:v>
                </c:pt>
                <c:pt idx="22">
                  <c:v>35.06640625</c:v>
                </c:pt>
                <c:pt idx="23">
                  <c:v>35.90240478515625</c:v>
                </c:pt>
                <c:pt idx="24">
                  <c:v>36.33209228515625</c:v>
                </c:pt>
                <c:pt idx="25">
                  <c:v>39.3851318359375</c:v>
                </c:pt>
                <c:pt idx="26">
                  <c:v>39.76123046875</c:v>
                </c:pt>
                <c:pt idx="27">
                  <c:v>42.2615966796875</c:v>
                </c:pt>
                <c:pt idx="28">
                  <c:v>42.43115234375</c:v>
                </c:pt>
                <c:pt idx="29">
                  <c:v>44.0986328125</c:v>
                </c:pt>
                <c:pt idx="30">
                  <c:v>44.302978515625</c:v>
                </c:pt>
                <c:pt idx="31">
                  <c:v>44.3330078125</c:v>
                </c:pt>
                <c:pt idx="32">
                  <c:v>45.12554931640625</c:v>
                </c:pt>
                <c:pt idx="33">
                  <c:v>48.01763916015625</c:v>
                </c:pt>
                <c:pt idx="34">
                  <c:v>49.87054443359375</c:v>
                </c:pt>
                <c:pt idx="35">
                  <c:v>51.4227294921875</c:v>
                </c:pt>
                <c:pt idx="36">
                  <c:v>51.923583984375</c:v>
                </c:pt>
                <c:pt idx="37">
                  <c:v>52.62957763671875</c:v>
                </c:pt>
                <c:pt idx="38">
                  <c:v>53.2587890625</c:v>
                </c:pt>
                <c:pt idx="39">
                  <c:v>53.5594482421875</c:v>
                </c:pt>
                <c:pt idx="40">
                  <c:v>54.1591796875</c:v>
                </c:pt>
                <c:pt idx="41">
                  <c:v>54.48040771484375</c:v>
                </c:pt>
                <c:pt idx="42">
                  <c:v>54.87713623046875</c:v>
                </c:pt>
                <c:pt idx="43">
                  <c:v>58.35198974609375</c:v>
                </c:pt>
                <c:pt idx="44">
                  <c:v>59.28204345703125</c:v>
                </c:pt>
                <c:pt idx="45">
                  <c:v>59.37896728515625</c:v>
                </c:pt>
                <c:pt idx="46">
                  <c:v>59.49713134765625</c:v>
                </c:pt>
                <c:pt idx="47">
                  <c:v>59.66448974609375</c:v>
                </c:pt>
                <c:pt idx="48">
                  <c:v>61.9727783203125</c:v>
                </c:pt>
                <c:pt idx="49">
                  <c:v>62.04833984375</c:v>
                </c:pt>
                <c:pt idx="50">
                  <c:v>62.21954345703125</c:v>
                </c:pt>
                <c:pt idx="51">
                  <c:v>63.6470947265625</c:v>
                </c:pt>
                <c:pt idx="52">
                  <c:v>64.66650390625</c:v>
                </c:pt>
                <c:pt idx="53">
                  <c:v>65.59283447265625</c:v>
                </c:pt>
                <c:pt idx="54">
                  <c:v>68.09124755859375</c:v>
                </c:pt>
                <c:pt idx="55">
                  <c:v>69.3819580078125</c:v>
                </c:pt>
                <c:pt idx="56">
                  <c:v>71.31488037109375</c:v>
                </c:pt>
                <c:pt idx="57">
                  <c:v>75.83612060546875</c:v>
                </c:pt>
                <c:pt idx="58">
                  <c:v>77.0355224609375</c:v>
                </c:pt>
                <c:pt idx="59">
                  <c:v>77.30206298828125</c:v>
                </c:pt>
                <c:pt idx="60">
                  <c:v>79.2484130859375</c:v>
                </c:pt>
                <c:pt idx="61">
                  <c:v>79.42889404296875</c:v>
                </c:pt>
                <c:pt idx="62">
                  <c:v>79.5670166015625</c:v>
                </c:pt>
                <c:pt idx="63">
                  <c:v>80.5067138671875</c:v>
                </c:pt>
                <c:pt idx="64">
                  <c:v>82.22698974609375</c:v>
                </c:pt>
                <c:pt idx="65">
                  <c:v>83.58599853515625</c:v>
                </c:pt>
                <c:pt idx="66">
                  <c:v>84.9827880859375</c:v>
                </c:pt>
                <c:pt idx="67">
                  <c:v>85.01409912109375</c:v>
                </c:pt>
                <c:pt idx="68">
                  <c:v>87.8238525390625</c:v>
                </c:pt>
                <c:pt idx="69">
                  <c:v>87.86163330078125</c:v>
                </c:pt>
                <c:pt idx="70">
                  <c:v>88.198486328125</c:v>
                </c:pt>
                <c:pt idx="71">
                  <c:v>89.15545654296875</c:v>
                </c:pt>
                <c:pt idx="72">
                  <c:v>90.0733642578125</c:v>
                </c:pt>
                <c:pt idx="73">
                  <c:v>90.37628173828125</c:v>
                </c:pt>
                <c:pt idx="74">
                  <c:v>90.38116455078125</c:v>
                </c:pt>
                <c:pt idx="75">
                  <c:v>91.61138916015625</c:v>
                </c:pt>
                <c:pt idx="76">
                  <c:v>93.08587646484375</c:v>
                </c:pt>
                <c:pt idx="77">
                  <c:v>93.38568115234375</c:v>
                </c:pt>
                <c:pt idx="78">
                  <c:v>93.6923828125</c:v>
                </c:pt>
                <c:pt idx="79">
                  <c:v>94.0511474609375</c:v>
                </c:pt>
                <c:pt idx="80">
                  <c:v>97.00421142578125</c:v>
                </c:pt>
                <c:pt idx="81">
                  <c:v>97.033203125</c:v>
                </c:pt>
                <c:pt idx="82">
                  <c:v>98.55474853515625</c:v>
                </c:pt>
                <c:pt idx="83">
                  <c:v>99.0396728515625</c:v>
                </c:pt>
                <c:pt idx="84">
                  <c:v>99.8037109375</c:v>
                </c:pt>
                <c:pt idx="85">
                  <c:v>100.439208984375</c:v>
                </c:pt>
                <c:pt idx="86">
                  <c:v>100.939697265625</c:v>
                </c:pt>
                <c:pt idx="87">
                  <c:v>102.22674560546875</c:v>
                </c:pt>
                <c:pt idx="88">
                  <c:v>103.157470703125</c:v>
                </c:pt>
                <c:pt idx="89">
                  <c:v>103.7596435546875</c:v>
                </c:pt>
                <c:pt idx="90">
                  <c:v>104.859619140625</c:v>
                </c:pt>
                <c:pt idx="91">
                  <c:v>108.4423828125</c:v>
                </c:pt>
                <c:pt idx="92">
                  <c:v>113.40179443359375</c:v>
                </c:pt>
                <c:pt idx="93">
                  <c:v>114.274169921875</c:v>
                </c:pt>
                <c:pt idx="94">
                  <c:v>116.45458984375</c:v>
                </c:pt>
                <c:pt idx="95">
                  <c:v>116.64825439453125</c:v>
                </c:pt>
                <c:pt idx="96">
                  <c:v>116.746826171875</c:v>
                </c:pt>
                <c:pt idx="97">
                  <c:v>116.83203125</c:v>
                </c:pt>
                <c:pt idx="98">
                  <c:v>118.89990234375</c:v>
                </c:pt>
                <c:pt idx="99">
                  <c:v>120.984619140625</c:v>
                </c:pt>
                <c:pt idx="100">
                  <c:v>123.3763427734375</c:v>
                </c:pt>
                <c:pt idx="101">
                  <c:v>124.1224365234375</c:v>
                </c:pt>
                <c:pt idx="102">
                  <c:v>124.780517578125</c:v>
                </c:pt>
                <c:pt idx="103">
                  <c:v>125.690673828125</c:v>
                </c:pt>
                <c:pt idx="104">
                  <c:v>125.9793701171875</c:v>
                </c:pt>
                <c:pt idx="105">
                  <c:v>126.201416015625</c:v>
                </c:pt>
                <c:pt idx="106">
                  <c:v>126.43206787109375</c:v>
                </c:pt>
                <c:pt idx="107">
                  <c:v>126.7781982421875</c:v>
                </c:pt>
                <c:pt idx="108">
                  <c:v>133.55938720703125</c:v>
                </c:pt>
                <c:pt idx="109">
                  <c:v>134.537353515625</c:v>
                </c:pt>
                <c:pt idx="110">
                  <c:v>136.0264892578125</c:v>
                </c:pt>
                <c:pt idx="111">
                  <c:v>136.609130859375</c:v>
                </c:pt>
                <c:pt idx="112">
                  <c:v>137.93182373046875</c:v>
                </c:pt>
                <c:pt idx="113">
                  <c:v>138.6114501953125</c:v>
                </c:pt>
                <c:pt idx="114">
                  <c:v>138.9642333984375</c:v>
                </c:pt>
                <c:pt idx="115">
                  <c:v>140.3934326171875</c:v>
                </c:pt>
                <c:pt idx="116">
                  <c:v>141.44915771484375</c:v>
                </c:pt>
                <c:pt idx="117">
                  <c:v>142.09222412109375</c:v>
                </c:pt>
                <c:pt idx="118">
                  <c:v>142.097412109375</c:v>
                </c:pt>
                <c:pt idx="119">
                  <c:v>142.31097412109375</c:v>
                </c:pt>
                <c:pt idx="120">
                  <c:v>143.21337890625</c:v>
                </c:pt>
                <c:pt idx="121">
                  <c:v>143.58642578125</c:v>
                </c:pt>
                <c:pt idx="122">
                  <c:v>143.84246826171875</c:v>
                </c:pt>
                <c:pt idx="123">
                  <c:v>144.98077392578125</c:v>
                </c:pt>
                <c:pt idx="124">
                  <c:v>148.25335693359375</c:v>
                </c:pt>
                <c:pt idx="125">
                  <c:v>149.30230712890625</c:v>
                </c:pt>
                <c:pt idx="126">
                  <c:v>149.67340087890625</c:v>
                </c:pt>
                <c:pt idx="127">
                  <c:v>149.886962890625</c:v>
                </c:pt>
                <c:pt idx="128">
                  <c:v>151.3406982421875</c:v>
                </c:pt>
                <c:pt idx="129">
                  <c:v>152.8062744140625</c:v>
                </c:pt>
                <c:pt idx="130">
                  <c:v>152.95709228515625</c:v>
                </c:pt>
                <c:pt idx="131">
                  <c:v>152.97161865234375</c:v>
                </c:pt>
                <c:pt idx="132">
                  <c:v>153.111083984375</c:v>
                </c:pt>
                <c:pt idx="133">
                  <c:v>154.1329345703125</c:v>
                </c:pt>
                <c:pt idx="134">
                  <c:v>155.5421142578125</c:v>
                </c:pt>
                <c:pt idx="135">
                  <c:v>157.175537109375</c:v>
                </c:pt>
                <c:pt idx="136">
                  <c:v>158.1815185546875</c:v>
                </c:pt>
                <c:pt idx="137">
                  <c:v>159.01751708984375</c:v>
                </c:pt>
                <c:pt idx="138">
                  <c:v>161.0211181640625</c:v>
                </c:pt>
                <c:pt idx="139">
                  <c:v>161.33074951171875</c:v>
                </c:pt>
                <c:pt idx="140">
                  <c:v>162.7965087890625</c:v>
                </c:pt>
                <c:pt idx="141">
                  <c:v>164.0679931640625</c:v>
                </c:pt>
                <c:pt idx="142">
                  <c:v>164.3626708984375</c:v>
                </c:pt>
                <c:pt idx="143">
                  <c:v>165.65863037109375</c:v>
                </c:pt>
                <c:pt idx="144">
                  <c:v>166.1693115234375</c:v>
                </c:pt>
                <c:pt idx="145">
                  <c:v>167.48052978515625</c:v>
                </c:pt>
                <c:pt idx="146">
                  <c:v>170.29632568359375</c:v>
                </c:pt>
                <c:pt idx="147">
                  <c:v>170.5948486328125</c:v>
                </c:pt>
                <c:pt idx="148">
                  <c:v>170.9293212890625</c:v>
                </c:pt>
                <c:pt idx="149">
                  <c:v>171.1014404296875</c:v>
                </c:pt>
                <c:pt idx="150">
                  <c:v>171.16058349609375</c:v>
                </c:pt>
                <c:pt idx="151">
                  <c:v>171.30755615234375</c:v>
                </c:pt>
                <c:pt idx="152">
                  <c:v>172.1575927734375</c:v>
                </c:pt>
                <c:pt idx="153">
                  <c:v>172.26141357421875</c:v>
                </c:pt>
                <c:pt idx="154">
                  <c:v>173.25665283203125</c:v>
                </c:pt>
                <c:pt idx="155">
                  <c:v>173.427734375</c:v>
                </c:pt>
                <c:pt idx="156">
                  <c:v>173.43646240234375</c:v>
                </c:pt>
                <c:pt idx="157">
                  <c:v>174.1239013671875</c:v>
                </c:pt>
                <c:pt idx="158">
                  <c:v>175.42822265625</c:v>
                </c:pt>
                <c:pt idx="159">
                  <c:v>177.11004638671875</c:v>
                </c:pt>
                <c:pt idx="160">
                  <c:v>178.3408203125</c:v>
                </c:pt>
                <c:pt idx="161">
                  <c:v>179.2587890625</c:v>
                </c:pt>
                <c:pt idx="162">
                  <c:v>179.4169921875</c:v>
                </c:pt>
                <c:pt idx="163">
                  <c:v>179.57794189453125</c:v>
                </c:pt>
                <c:pt idx="164">
                  <c:v>179.70294189453125</c:v>
                </c:pt>
                <c:pt idx="165">
                  <c:v>179.78631591796875</c:v>
                </c:pt>
                <c:pt idx="166">
                  <c:v>180.6746826171875</c:v>
                </c:pt>
                <c:pt idx="167">
                  <c:v>181.61749267578125</c:v>
                </c:pt>
                <c:pt idx="168">
                  <c:v>181.70440673828125</c:v>
                </c:pt>
                <c:pt idx="169">
                  <c:v>182.45916748046875</c:v>
                </c:pt>
                <c:pt idx="170">
                  <c:v>182.47235107421875</c:v>
                </c:pt>
                <c:pt idx="171">
                  <c:v>184.41302490234375</c:v>
                </c:pt>
                <c:pt idx="172">
                  <c:v>184.90667724609375</c:v>
                </c:pt>
                <c:pt idx="173">
                  <c:v>186.6046142578125</c:v>
                </c:pt>
                <c:pt idx="174">
                  <c:v>187.56427001953125</c:v>
                </c:pt>
                <c:pt idx="175">
                  <c:v>188.11358642578125</c:v>
                </c:pt>
                <c:pt idx="176">
                  <c:v>189.04986572265625</c:v>
                </c:pt>
                <c:pt idx="177">
                  <c:v>189.1739501953125</c:v>
                </c:pt>
                <c:pt idx="178">
                  <c:v>189.46783447265625</c:v>
                </c:pt>
                <c:pt idx="179">
                  <c:v>189.6552734375</c:v>
                </c:pt>
                <c:pt idx="180">
                  <c:v>190.24395751953125</c:v>
                </c:pt>
                <c:pt idx="181">
                  <c:v>190.25799560546875</c:v>
                </c:pt>
                <c:pt idx="182">
                  <c:v>190.86590576171875</c:v>
                </c:pt>
                <c:pt idx="183">
                  <c:v>190.94830322265625</c:v>
                </c:pt>
                <c:pt idx="184">
                  <c:v>191.879638671875</c:v>
                </c:pt>
                <c:pt idx="185">
                  <c:v>192.1949462890625</c:v>
                </c:pt>
                <c:pt idx="186">
                  <c:v>195.1182861328125</c:v>
                </c:pt>
                <c:pt idx="187">
                  <c:v>196.94500732421875</c:v>
                </c:pt>
                <c:pt idx="188">
                  <c:v>198.734130859375</c:v>
                </c:pt>
                <c:pt idx="189">
                  <c:v>199.52069091796875</c:v>
                </c:pt>
                <c:pt idx="190">
                  <c:v>199.616455078125</c:v>
                </c:pt>
                <c:pt idx="191">
                  <c:v>199.62933349609375</c:v>
                </c:pt>
                <c:pt idx="192">
                  <c:v>201.81103515625</c:v>
                </c:pt>
                <c:pt idx="193">
                  <c:v>201.9373779296875</c:v>
                </c:pt>
                <c:pt idx="194">
                  <c:v>202.66241455078125</c:v>
                </c:pt>
                <c:pt idx="195">
                  <c:v>202.87432861328125</c:v>
                </c:pt>
                <c:pt idx="196">
                  <c:v>202.93182373046875</c:v>
                </c:pt>
                <c:pt idx="197">
                  <c:v>203.8350830078125</c:v>
                </c:pt>
                <c:pt idx="198">
                  <c:v>208.36956787109375</c:v>
                </c:pt>
                <c:pt idx="199">
                  <c:v>208.99542236328125</c:v>
                </c:pt>
                <c:pt idx="200">
                  <c:v>209.91387939453125</c:v>
                </c:pt>
                <c:pt idx="201">
                  <c:v>209.9998779296875</c:v>
                </c:pt>
                <c:pt idx="202">
                  <c:v>210.6781005859375</c:v>
                </c:pt>
                <c:pt idx="203">
                  <c:v>211.33050537109375</c:v>
                </c:pt>
                <c:pt idx="204">
                  <c:v>212.6756591796875</c:v>
                </c:pt>
                <c:pt idx="205">
                  <c:v>212.971435546875</c:v>
                </c:pt>
                <c:pt idx="206">
                  <c:v>213.24090576171875</c:v>
                </c:pt>
                <c:pt idx="207">
                  <c:v>213.37322998046875</c:v>
                </c:pt>
                <c:pt idx="208">
                  <c:v>213.52703857421875</c:v>
                </c:pt>
                <c:pt idx="209">
                  <c:v>213.7242431640625</c:v>
                </c:pt>
                <c:pt idx="210">
                  <c:v>213.8167724609375</c:v>
                </c:pt>
                <c:pt idx="211">
                  <c:v>215.15008544921875</c:v>
                </c:pt>
                <c:pt idx="212">
                  <c:v>220.56756591796875</c:v>
                </c:pt>
                <c:pt idx="213">
                  <c:v>221.6429443359375</c:v>
                </c:pt>
                <c:pt idx="214">
                  <c:v>221.7320556640625</c:v>
                </c:pt>
                <c:pt idx="215">
                  <c:v>222.0576171875</c:v>
                </c:pt>
                <c:pt idx="216">
                  <c:v>222.71295166015625</c:v>
                </c:pt>
                <c:pt idx="217">
                  <c:v>223.162109375</c:v>
                </c:pt>
                <c:pt idx="218">
                  <c:v>224.5413818359375</c:v>
                </c:pt>
                <c:pt idx="219">
                  <c:v>224.963134765625</c:v>
                </c:pt>
                <c:pt idx="220">
                  <c:v>227.78369140625</c:v>
                </c:pt>
                <c:pt idx="221">
                  <c:v>229.43438720703125</c:v>
                </c:pt>
                <c:pt idx="222">
                  <c:v>230.04693603515625</c:v>
                </c:pt>
                <c:pt idx="223">
                  <c:v>232.643798828125</c:v>
                </c:pt>
                <c:pt idx="224">
                  <c:v>233.06768798828125</c:v>
                </c:pt>
                <c:pt idx="225">
                  <c:v>234.06146240234375</c:v>
                </c:pt>
                <c:pt idx="226">
                  <c:v>234.635986328125</c:v>
                </c:pt>
                <c:pt idx="227">
                  <c:v>234.72955322265625</c:v>
                </c:pt>
                <c:pt idx="228">
                  <c:v>235.82098388671875</c:v>
                </c:pt>
                <c:pt idx="229">
                  <c:v>236.08984375</c:v>
                </c:pt>
                <c:pt idx="230">
                  <c:v>236.27880859375</c:v>
                </c:pt>
                <c:pt idx="231">
                  <c:v>237.5068359375</c:v>
                </c:pt>
                <c:pt idx="232">
                  <c:v>238.4163818359375</c:v>
                </c:pt>
                <c:pt idx="233">
                  <c:v>239.11053466796875</c:v>
                </c:pt>
                <c:pt idx="234">
                  <c:v>239.3084716796875</c:v>
                </c:pt>
                <c:pt idx="235">
                  <c:v>239.7969970703125</c:v>
                </c:pt>
                <c:pt idx="236">
                  <c:v>239.99041748046875</c:v>
                </c:pt>
                <c:pt idx="237">
                  <c:v>240.0994873046875</c:v>
                </c:pt>
                <c:pt idx="238">
                  <c:v>241.381103515625</c:v>
                </c:pt>
                <c:pt idx="239">
                  <c:v>242.35052490234375</c:v>
                </c:pt>
                <c:pt idx="240">
                  <c:v>242.62933349609375</c:v>
                </c:pt>
                <c:pt idx="241">
                  <c:v>243.4171142578125</c:v>
                </c:pt>
                <c:pt idx="242">
                  <c:v>244.29852294921875</c:v>
                </c:pt>
                <c:pt idx="243">
                  <c:v>245.2454833984375</c:v>
                </c:pt>
                <c:pt idx="244">
                  <c:v>245.5447998046875</c:v>
                </c:pt>
                <c:pt idx="245">
                  <c:v>245.69696044921875</c:v>
                </c:pt>
                <c:pt idx="246">
                  <c:v>246.2171630859375</c:v>
                </c:pt>
                <c:pt idx="247">
                  <c:v>246.43499755859375</c:v>
                </c:pt>
                <c:pt idx="248">
                  <c:v>248.8193359375</c:v>
                </c:pt>
                <c:pt idx="249">
                  <c:v>248.94781494140625</c:v>
                </c:pt>
                <c:pt idx="250">
                  <c:v>249.09283447265625</c:v>
                </c:pt>
                <c:pt idx="251">
                  <c:v>249.737060546875</c:v>
                </c:pt>
                <c:pt idx="252">
                  <c:v>250.42578125</c:v>
                </c:pt>
                <c:pt idx="253">
                  <c:v>251.55303955078125</c:v>
                </c:pt>
                <c:pt idx="254">
                  <c:v>252.056640625</c:v>
                </c:pt>
                <c:pt idx="255">
                  <c:v>252.6558837890625</c:v>
                </c:pt>
                <c:pt idx="256">
                  <c:v>252.962646484375</c:v>
                </c:pt>
                <c:pt idx="257">
                  <c:v>254.40576171875</c:v>
                </c:pt>
                <c:pt idx="258">
                  <c:v>254.5855712890625</c:v>
                </c:pt>
                <c:pt idx="259">
                  <c:v>255.45721435546875</c:v>
                </c:pt>
                <c:pt idx="260">
                  <c:v>256.283203125</c:v>
                </c:pt>
                <c:pt idx="261">
                  <c:v>256.6419677734375</c:v>
                </c:pt>
                <c:pt idx="262">
                  <c:v>257.2852783203125</c:v>
                </c:pt>
                <c:pt idx="263">
                  <c:v>257.36578369140625</c:v>
                </c:pt>
                <c:pt idx="264">
                  <c:v>257.58746337890625</c:v>
                </c:pt>
                <c:pt idx="265">
                  <c:v>257.6011962890625</c:v>
                </c:pt>
                <c:pt idx="266">
                  <c:v>258.70989990234375</c:v>
                </c:pt>
                <c:pt idx="267">
                  <c:v>260.091552734375</c:v>
                </c:pt>
                <c:pt idx="268">
                  <c:v>264.435302734375</c:v>
                </c:pt>
                <c:pt idx="269">
                  <c:v>264.66253662109375</c:v>
                </c:pt>
                <c:pt idx="270">
                  <c:v>265.9134521484375</c:v>
                </c:pt>
                <c:pt idx="271">
                  <c:v>267.376953125</c:v>
                </c:pt>
                <c:pt idx="272">
                  <c:v>267.64593505859375</c:v>
                </c:pt>
                <c:pt idx="273">
                  <c:v>267.8380126953125</c:v>
                </c:pt>
                <c:pt idx="274">
                  <c:v>269.093017578125</c:v>
                </c:pt>
                <c:pt idx="275">
                  <c:v>269.3736572265625</c:v>
                </c:pt>
                <c:pt idx="276">
                  <c:v>269.4334716796875</c:v>
                </c:pt>
                <c:pt idx="277">
                  <c:v>270.1502685546875</c:v>
                </c:pt>
                <c:pt idx="278">
                  <c:v>271.207275390625</c:v>
                </c:pt>
                <c:pt idx="279">
                  <c:v>273.7237548828125</c:v>
                </c:pt>
                <c:pt idx="280">
                  <c:v>274.81951904296875</c:v>
                </c:pt>
                <c:pt idx="281">
                  <c:v>274.8441162109375</c:v>
                </c:pt>
                <c:pt idx="282">
                  <c:v>275.346923828125</c:v>
                </c:pt>
                <c:pt idx="283">
                  <c:v>275.98260498046875</c:v>
                </c:pt>
                <c:pt idx="284">
                  <c:v>277.16253662109375</c:v>
                </c:pt>
                <c:pt idx="285">
                  <c:v>278.42578125</c:v>
                </c:pt>
                <c:pt idx="286">
                  <c:v>278.85980224609375</c:v>
                </c:pt>
                <c:pt idx="287">
                  <c:v>280.97003173828125</c:v>
                </c:pt>
                <c:pt idx="288">
                  <c:v>281.4512939453125</c:v>
                </c:pt>
                <c:pt idx="289">
                  <c:v>281.692626953125</c:v>
                </c:pt>
                <c:pt idx="290">
                  <c:v>282.60028076171875</c:v>
                </c:pt>
                <c:pt idx="291">
                  <c:v>283.52386474609375</c:v>
                </c:pt>
                <c:pt idx="292">
                  <c:v>283.7252197265625</c:v>
                </c:pt>
                <c:pt idx="293">
                  <c:v>286.0794677734375</c:v>
                </c:pt>
                <c:pt idx="294">
                  <c:v>286.5936279296875</c:v>
                </c:pt>
                <c:pt idx="295">
                  <c:v>287.55181884765625</c:v>
                </c:pt>
                <c:pt idx="296">
                  <c:v>288.3077392578125</c:v>
                </c:pt>
                <c:pt idx="297">
                  <c:v>289.4168701171875</c:v>
                </c:pt>
                <c:pt idx="298">
                  <c:v>292.1038818359375</c:v>
                </c:pt>
                <c:pt idx="299">
                  <c:v>293.8907470703125</c:v>
                </c:pt>
                <c:pt idx="300">
                  <c:v>295.84722900390625</c:v>
                </c:pt>
                <c:pt idx="301">
                  <c:v>295.9061279296875</c:v>
                </c:pt>
                <c:pt idx="302">
                  <c:v>296.18511962890625</c:v>
                </c:pt>
                <c:pt idx="303">
                  <c:v>297.04827880859375</c:v>
                </c:pt>
                <c:pt idx="304">
                  <c:v>299.14190673828125</c:v>
                </c:pt>
                <c:pt idx="305">
                  <c:v>299.59674072265625</c:v>
                </c:pt>
                <c:pt idx="306">
                  <c:v>299.921142578125</c:v>
                </c:pt>
                <c:pt idx="307">
                  <c:v>300.41510009765625</c:v>
                </c:pt>
                <c:pt idx="308">
                  <c:v>300.46142578125</c:v>
                </c:pt>
                <c:pt idx="309">
                  <c:v>301.0484619140625</c:v>
                </c:pt>
                <c:pt idx="310">
                  <c:v>302.894775390625</c:v>
                </c:pt>
                <c:pt idx="311">
                  <c:v>303.078369140625</c:v>
                </c:pt>
                <c:pt idx="312">
                  <c:v>305.10430908203125</c:v>
                </c:pt>
                <c:pt idx="313">
                  <c:v>305.69073486328125</c:v>
                </c:pt>
                <c:pt idx="314">
                  <c:v>305.79742431640625</c:v>
                </c:pt>
                <c:pt idx="315">
                  <c:v>306.972900390625</c:v>
                </c:pt>
                <c:pt idx="316">
                  <c:v>307.11846923828125</c:v>
                </c:pt>
                <c:pt idx="317">
                  <c:v>307.77923583984375</c:v>
                </c:pt>
                <c:pt idx="318">
                  <c:v>308.82525634765625</c:v>
                </c:pt>
                <c:pt idx="319">
                  <c:v>309.17291259765625</c:v>
                </c:pt>
                <c:pt idx="320">
                  <c:v>309.44195556640625</c:v>
                </c:pt>
                <c:pt idx="321">
                  <c:v>310.30615234375</c:v>
                </c:pt>
                <c:pt idx="322">
                  <c:v>311.23675537109375</c:v>
                </c:pt>
                <c:pt idx="323">
                  <c:v>312.04901123046875</c:v>
                </c:pt>
                <c:pt idx="324">
                  <c:v>313.18426513671875</c:v>
                </c:pt>
                <c:pt idx="325">
                  <c:v>313.47802734375</c:v>
                </c:pt>
                <c:pt idx="326">
                  <c:v>314.1217041015625</c:v>
                </c:pt>
                <c:pt idx="327">
                  <c:v>314.84576416015625</c:v>
                </c:pt>
                <c:pt idx="328">
                  <c:v>315.35223388671875</c:v>
                </c:pt>
                <c:pt idx="329">
                  <c:v>316.8486328125</c:v>
                </c:pt>
                <c:pt idx="330">
                  <c:v>318.0802001953125</c:v>
                </c:pt>
                <c:pt idx="331">
                  <c:v>319.2349853515625</c:v>
                </c:pt>
                <c:pt idx="332">
                  <c:v>319.65234375</c:v>
                </c:pt>
                <c:pt idx="333">
                  <c:v>319.97344970703125</c:v>
                </c:pt>
                <c:pt idx="334">
                  <c:v>320.32012939453125</c:v>
                </c:pt>
                <c:pt idx="335">
                  <c:v>320.73614501953125</c:v>
                </c:pt>
                <c:pt idx="336">
                  <c:v>321.36578369140625</c:v>
                </c:pt>
                <c:pt idx="337">
                  <c:v>323.302734375</c:v>
                </c:pt>
                <c:pt idx="338">
                  <c:v>323.70330810546875</c:v>
                </c:pt>
                <c:pt idx="339">
                  <c:v>326.61126708984375</c:v>
                </c:pt>
                <c:pt idx="340">
                  <c:v>326.84954833984375</c:v>
                </c:pt>
                <c:pt idx="341">
                  <c:v>327.90802001953125</c:v>
                </c:pt>
                <c:pt idx="342">
                  <c:v>328.8011474609375</c:v>
                </c:pt>
                <c:pt idx="343">
                  <c:v>330.63079833984375</c:v>
                </c:pt>
                <c:pt idx="344">
                  <c:v>333.58050537109375</c:v>
                </c:pt>
                <c:pt idx="345">
                  <c:v>334.16265869140625</c:v>
                </c:pt>
                <c:pt idx="346">
                  <c:v>335.7127685546875</c:v>
                </c:pt>
                <c:pt idx="347">
                  <c:v>338.3502197265625</c:v>
                </c:pt>
                <c:pt idx="348">
                  <c:v>338.704833984375</c:v>
                </c:pt>
                <c:pt idx="349">
                  <c:v>338.824462890625</c:v>
                </c:pt>
                <c:pt idx="350">
                  <c:v>339.45733642578125</c:v>
                </c:pt>
                <c:pt idx="351">
                  <c:v>340.396240234375</c:v>
                </c:pt>
                <c:pt idx="352">
                  <c:v>342.4722900390625</c:v>
                </c:pt>
                <c:pt idx="353">
                  <c:v>342.851318359375</c:v>
                </c:pt>
                <c:pt idx="354">
                  <c:v>344.912841796875</c:v>
                </c:pt>
                <c:pt idx="355">
                  <c:v>345.21209716796875</c:v>
                </c:pt>
                <c:pt idx="356">
                  <c:v>345.552490234375</c:v>
                </c:pt>
                <c:pt idx="357">
                  <c:v>345.6116943359375</c:v>
                </c:pt>
                <c:pt idx="358">
                  <c:v>345.7904052734375</c:v>
                </c:pt>
                <c:pt idx="359">
                  <c:v>346.771484375</c:v>
                </c:pt>
                <c:pt idx="360">
                  <c:v>348.64715576171875</c:v>
                </c:pt>
                <c:pt idx="361">
                  <c:v>348.78936767578125</c:v>
                </c:pt>
                <c:pt idx="362">
                  <c:v>348.88641357421875</c:v>
                </c:pt>
                <c:pt idx="363">
                  <c:v>349.4046630859375</c:v>
                </c:pt>
                <c:pt idx="364">
                  <c:v>351.10894775390625</c:v>
                </c:pt>
                <c:pt idx="365">
                  <c:v>351.9442138671875</c:v>
                </c:pt>
                <c:pt idx="366">
                  <c:v>352.221923828125</c:v>
                </c:pt>
                <c:pt idx="367">
                  <c:v>352.59405517578125</c:v>
                </c:pt>
                <c:pt idx="368">
                  <c:v>352.94427490234375</c:v>
                </c:pt>
                <c:pt idx="369">
                  <c:v>353.138427734375</c:v>
                </c:pt>
                <c:pt idx="370">
                  <c:v>355.06512451171875</c:v>
                </c:pt>
                <c:pt idx="371">
                  <c:v>355.5531005859375</c:v>
                </c:pt>
                <c:pt idx="372">
                  <c:v>356.175048828125</c:v>
                </c:pt>
                <c:pt idx="373">
                  <c:v>357.79010009765625</c:v>
                </c:pt>
                <c:pt idx="374">
                  <c:v>358.45892333984375</c:v>
                </c:pt>
                <c:pt idx="375">
                  <c:v>359.4957275390625</c:v>
                </c:pt>
                <c:pt idx="376">
                  <c:v>359.6734619140625</c:v>
                </c:pt>
                <c:pt idx="377">
                  <c:v>362.905517578125</c:v>
                </c:pt>
                <c:pt idx="378">
                  <c:v>363.4622802734375</c:v>
                </c:pt>
                <c:pt idx="379">
                  <c:v>367.25384521484375</c:v>
                </c:pt>
                <c:pt idx="380">
                  <c:v>367.5899658203125</c:v>
                </c:pt>
                <c:pt idx="381">
                  <c:v>369.206298828125</c:v>
                </c:pt>
                <c:pt idx="382">
                  <c:v>369.21185302734375</c:v>
                </c:pt>
                <c:pt idx="383">
                  <c:v>369.82989501953125</c:v>
                </c:pt>
                <c:pt idx="384">
                  <c:v>370.0399169921875</c:v>
                </c:pt>
                <c:pt idx="385">
                  <c:v>370.71630859375</c:v>
                </c:pt>
                <c:pt idx="386">
                  <c:v>371.94598388671875</c:v>
                </c:pt>
                <c:pt idx="387">
                  <c:v>373.08990478515625</c:v>
                </c:pt>
                <c:pt idx="388">
                  <c:v>375.79302978515625</c:v>
                </c:pt>
                <c:pt idx="389">
                  <c:v>376.059814453125</c:v>
                </c:pt>
                <c:pt idx="390">
                  <c:v>376.1641845703125</c:v>
                </c:pt>
                <c:pt idx="391">
                  <c:v>376.5770263671875</c:v>
                </c:pt>
                <c:pt idx="392">
                  <c:v>376.63092041015625</c:v>
                </c:pt>
                <c:pt idx="393">
                  <c:v>377.16668701171875</c:v>
                </c:pt>
                <c:pt idx="394">
                  <c:v>377.36358642578125</c:v>
                </c:pt>
                <c:pt idx="395">
                  <c:v>377.47198486328125</c:v>
                </c:pt>
                <c:pt idx="396">
                  <c:v>379.44989013671875</c:v>
                </c:pt>
                <c:pt idx="397">
                  <c:v>379.963134765625</c:v>
                </c:pt>
                <c:pt idx="398">
                  <c:v>379.977783203125</c:v>
                </c:pt>
                <c:pt idx="399">
                  <c:v>380.5313720703125</c:v>
                </c:pt>
                <c:pt idx="400">
                  <c:v>380.85986328125</c:v>
                </c:pt>
                <c:pt idx="401">
                  <c:v>381.42181396484375</c:v>
                </c:pt>
                <c:pt idx="402">
                  <c:v>381.48370361328125</c:v>
                </c:pt>
                <c:pt idx="403">
                  <c:v>382.18914794921875</c:v>
                </c:pt>
                <c:pt idx="404">
                  <c:v>382.843505859375</c:v>
                </c:pt>
                <c:pt idx="405">
                  <c:v>385.7840576171875</c:v>
                </c:pt>
                <c:pt idx="406">
                  <c:v>389.11968994140625</c:v>
                </c:pt>
                <c:pt idx="407">
                  <c:v>389.59405517578125</c:v>
                </c:pt>
                <c:pt idx="408">
                  <c:v>389.7059326171875</c:v>
                </c:pt>
                <c:pt idx="409">
                  <c:v>392.3499755859375</c:v>
                </c:pt>
                <c:pt idx="410">
                  <c:v>393.30072021484375</c:v>
                </c:pt>
                <c:pt idx="411">
                  <c:v>393.7401123046875</c:v>
                </c:pt>
                <c:pt idx="412">
                  <c:v>393.968505859375</c:v>
                </c:pt>
                <c:pt idx="413">
                  <c:v>394.21234130859375</c:v>
                </c:pt>
                <c:pt idx="414">
                  <c:v>394.96844482421875</c:v>
                </c:pt>
                <c:pt idx="415">
                  <c:v>395.93304443359375</c:v>
                </c:pt>
                <c:pt idx="416">
                  <c:v>396.197021484375</c:v>
                </c:pt>
                <c:pt idx="417">
                  <c:v>396.2113037109375</c:v>
                </c:pt>
                <c:pt idx="418">
                  <c:v>396.46002197265625</c:v>
                </c:pt>
                <c:pt idx="419">
                  <c:v>398.28070068359375</c:v>
                </c:pt>
                <c:pt idx="420">
                  <c:v>399.12457275390625</c:v>
                </c:pt>
                <c:pt idx="421">
                  <c:v>399.3751220703125</c:v>
                </c:pt>
                <c:pt idx="422">
                  <c:v>399.50885009765625</c:v>
                </c:pt>
                <c:pt idx="423">
                  <c:v>399.7049560546875</c:v>
                </c:pt>
                <c:pt idx="424">
                  <c:v>400.7420654296875</c:v>
                </c:pt>
                <c:pt idx="425">
                  <c:v>402.81597900390625</c:v>
                </c:pt>
                <c:pt idx="426">
                  <c:v>403.0179443359375</c:v>
                </c:pt>
                <c:pt idx="427">
                  <c:v>403.50311279296875</c:v>
                </c:pt>
                <c:pt idx="428">
                  <c:v>403.8919677734375</c:v>
                </c:pt>
                <c:pt idx="429">
                  <c:v>403.9375</c:v>
                </c:pt>
                <c:pt idx="430">
                  <c:v>404.24334716796875</c:v>
                </c:pt>
                <c:pt idx="431">
                  <c:v>404.29681396484375</c:v>
                </c:pt>
                <c:pt idx="432">
                  <c:v>404.3031005859375</c:v>
                </c:pt>
                <c:pt idx="433">
                  <c:v>404.7608642578125</c:v>
                </c:pt>
                <c:pt idx="434">
                  <c:v>405.6134033203125</c:v>
                </c:pt>
                <c:pt idx="435">
                  <c:v>406.87762451171875</c:v>
                </c:pt>
                <c:pt idx="436">
                  <c:v>408.95599365234375</c:v>
                </c:pt>
                <c:pt idx="437">
                  <c:v>409.81396484375</c:v>
                </c:pt>
                <c:pt idx="438">
                  <c:v>412.95086669921875</c:v>
                </c:pt>
                <c:pt idx="439">
                  <c:v>418.35882568359375</c:v>
                </c:pt>
                <c:pt idx="440">
                  <c:v>419.16876220703125</c:v>
                </c:pt>
                <c:pt idx="441">
                  <c:v>420.586669921875</c:v>
                </c:pt>
                <c:pt idx="442">
                  <c:v>423.1710205078125</c:v>
                </c:pt>
                <c:pt idx="443">
                  <c:v>423.43963623046875</c:v>
                </c:pt>
                <c:pt idx="444">
                  <c:v>423.59161376953125</c:v>
                </c:pt>
                <c:pt idx="445">
                  <c:v>423.89935302734375</c:v>
                </c:pt>
                <c:pt idx="446">
                  <c:v>424.72454833984375</c:v>
                </c:pt>
                <c:pt idx="447">
                  <c:v>426.7000732421875</c:v>
                </c:pt>
                <c:pt idx="448">
                  <c:v>427.153076171875</c:v>
                </c:pt>
                <c:pt idx="449">
                  <c:v>428.170654296875</c:v>
                </c:pt>
                <c:pt idx="450">
                  <c:v>429.11669921875</c:v>
                </c:pt>
                <c:pt idx="451">
                  <c:v>429.2178955078125</c:v>
                </c:pt>
                <c:pt idx="452">
                  <c:v>429.89892578125</c:v>
                </c:pt>
                <c:pt idx="453">
                  <c:v>429.9224853515625</c:v>
                </c:pt>
                <c:pt idx="454">
                  <c:v>433.5789794921875</c:v>
                </c:pt>
                <c:pt idx="455">
                  <c:v>433.82135009765625</c:v>
                </c:pt>
                <c:pt idx="456">
                  <c:v>434.410888671875</c:v>
                </c:pt>
                <c:pt idx="457">
                  <c:v>435.52880859375</c:v>
                </c:pt>
                <c:pt idx="458">
                  <c:v>435.88543701171875</c:v>
                </c:pt>
                <c:pt idx="459">
                  <c:v>436.823974609375</c:v>
                </c:pt>
                <c:pt idx="460">
                  <c:v>437.3935546875</c:v>
                </c:pt>
                <c:pt idx="461">
                  <c:v>437.8558349609375</c:v>
                </c:pt>
                <c:pt idx="462">
                  <c:v>438.46368408203125</c:v>
                </c:pt>
                <c:pt idx="463">
                  <c:v>440.13958740234375</c:v>
                </c:pt>
                <c:pt idx="464">
                  <c:v>440.85150146484375</c:v>
                </c:pt>
                <c:pt idx="465">
                  <c:v>441.11785888671875</c:v>
                </c:pt>
                <c:pt idx="466">
                  <c:v>441.28936767578125</c:v>
                </c:pt>
                <c:pt idx="467">
                  <c:v>441.33807373046875</c:v>
                </c:pt>
                <c:pt idx="468">
                  <c:v>441.4866943359375</c:v>
                </c:pt>
                <c:pt idx="469">
                  <c:v>442.268310546875</c:v>
                </c:pt>
                <c:pt idx="470">
                  <c:v>443.269287109375</c:v>
                </c:pt>
                <c:pt idx="471">
                  <c:v>443.3572998046875</c:v>
                </c:pt>
                <c:pt idx="472">
                  <c:v>443.55169677734375</c:v>
                </c:pt>
                <c:pt idx="473">
                  <c:v>444.47686767578125</c:v>
                </c:pt>
                <c:pt idx="474">
                  <c:v>444.49383544921875</c:v>
                </c:pt>
                <c:pt idx="475">
                  <c:v>445.94464111328125</c:v>
                </c:pt>
                <c:pt idx="476">
                  <c:v>445.975341796875</c:v>
                </c:pt>
                <c:pt idx="477">
                  <c:v>446.1939697265625</c:v>
                </c:pt>
                <c:pt idx="478">
                  <c:v>446.51702880859375</c:v>
                </c:pt>
                <c:pt idx="479">
                  <c:v>448.12933349609375</c:v>
                </c:pt>
                <c:pt idx="480">
                  <c:v>448.796142578125</c:v>
                </c:pt>
                <c:pt idx="481">
                  <c:v>450.08331298828125</c:v>
                </c:pt>
                <c:pt idx="482">
                  <c:v>452.302490234375</c:v>
                </c:pt>
                <c:pt idx="483">
                  <c:v>453.51934814453125</c:v>
                </c:pt>
                <c:pt idx="484">
                  <c:v>453.7486572265625</c:v>
                </c:pt>
                <c:pt idx="485">
                  <c:v>453.7884521484375</c:v>
                </c:pt>
                <c:pt idx="486">
                  <c:v>454.96575927734375</c:v>
                </c:pt>
                <c:pt idx="487">
                  <c:v>456.71759033203125</c:v>
                </c:pt>
                <c:pt idx="488">
                  <c:v>456.88623046875</c:v>
                </c:pt>
                <c:pt idx="489">
                  <c:v>457.50634765625</c:v>
                </c:pt>
                <c:pt idx="490">
                  <c:v>460.87127685546875</c:v>
                </c:pt>
                <c:pt idx="491">
                  <c:v>461.93304443359375</c:v>
                </c:pt>
                <c:pt idx="492">
                  <c:v>463.875</c:v>
                </c:pt>
                <c:pt idx="493">
                  <c:v>464.8909912109375</c:v>
                </c:pt>
                <c:pt idx="494">
                  <c:v>465.25262451171875</c:v>
                </c:pt>
                <c:pt idx="495">
                  <c:v>465.41961669921875</c:v>
                </c:pt>
                <c:pt idx="496">
                  <c:v>465.78375244140625</c:v>
                </c:pt>
                <c:pt idx="497">
                  <c:v>466.83319091796875</c:v>
                </c:pt>
                <c:pt idx="498">
                  <c:v>467.0919189453125</c:v>
                </c:pt>
                <c:pt idx="499">
                  <c:v>467.84320068359375</c:v>
                </c:pt>
                <c:pt idx="500">
                  <c:v>468.49420166015625</c:v>
                </c:pt>
                <c:pt idx="501">
                  <c:v>468.966064453125</c:v>
                </c:pt>
                <c:pt idx="502">
                  <c:v>468.9984130859375</c:v>
                </c:pt>
                <c:pt idx="503">
                  <c:v>469.0250244140625</c:v>
                </c:pt>
                <c:pt idx="504">
                  <c:v>469.1669921875</c:v>
                </c:pt>
                <c:pt idx="505">
                  <c:v>469.98321533203125</c:v>
                </c:pt>
                <c:pt idx="506">
                  <c:v>470.7265625</c:v>
                </c:pt>
                <c:pt idx="507">
                  <c:v>471.58740234375</c:v>
                </c:pt>
                <c:pt idx="508">
                  <c:v>471.59930419921875</c:v>
                </c:pt>
                <c:pt idx="509">
                  <c:v>471.8314208984375</c:v>
                </c:pt>
                <c:pt idx="510">
                  <c:v>472.3345947265625</c:v>
                </c:pt>
                <c:pt idx="511">
                  <c:v>472.48602294921875</c:v>
                </c:pt>
                <c:pt idx="512">
                  <c:v>474.9754638671875</c:v>
                </c:pt>
                <c:pt idx="513">
                  <c:v>475.820068359375</c:v>
                </c:pt>
                <c:pt idx="514">
                  <c:v>479.78106689453125</c:v>
                </c:pt>
                <c:pt idx="515">
                  <c:v>479.93603515625</c:v>
                </c:pt>
                <c:pt idx="516">
                  <c:v>480.1763916015625</c:v>
                </c:pt>
                <c:pt idx="517">
                  <c:v>480.40521240234375</c:v>
                </c:pt>
                <c:pt idx="518">
                  <c:v>480.59991455078125</c:v>
                </c:pt>
                <c:pt idx="519">
                  <c:v>481.2623291015625</c:v>
                </c:pt>
                <c:pt idx="520">
                  <c:v>481.86297607421875</c:v>
                </c:pt>
                <c:pt idx="521">
                  <c:v>484.2083740234375</c:v>
                </c:pt>
                <c:pt idx="522">
                  <c:v>484.333740234375</c:v>
                </c:pt>
                <c:pt idx="523">
                  <c:v>484.7825927734375</c:v>
                </c:pt>
                <c:pt idx="524">
                  <c:v>489.36761474609375</c:v>
                </c:pt>
                <c:pt idx="525">
                  <c:v>489.6064453125</c:v>
                </c:pt>
                <c:pt idx="526">
                  <c:v>490.30279541015625</c:v>
                </c:pt>
                <c:pt idx="527">
                  <c:v>490.4892578125</c:v>
                </c:pt>
                <c:pt idx="528">
                  <c:v>492.17144775390625</c:v>
                </c:pt>
                <c:pt idx="529">
                  <c:v>493.38671875</c:v>
                </c:pt>
                <c:pt idx="530">
                  <c:v>494.29534912109375</c:v>
                </c:pt>
                <c:pt idx="531">
                  <c:v>497.60577392578125</c:v>
                </c:pt>
                <c:pt idx="532">
                  <c:v>499.2950439453125</c:v>
                </c:pt>
                <c:pt idx="533">
                  <c:v>499.86248779296875</c:v>
                </c:pt>
                <c:pt idx="534">
                  <c:v>500.38031005859375</c:v>
                </c:pt>
                <c:pt idx="535">
                  <c:v>500.898193359375</c:v>
                </c:pt>
                <c:pt idx="536">
                  <c:v>504.3975830078125</c:v>
                </c:pt>
                <c:pt idx="537">
                  <c:v>504.85760498046875</c:v>
                </c:pt>
                <c:pt idx="538">
                  <c:v>505.31451416015625</c:v>
                </c:pt>
                <c:pt idx="539">
                  <c:v>507.73907470703125</c:v>
                </c:pt>
                <c:pt idx="540">
                  <c:v>508.07666015625</c:v>
                </c:pt>
                <c:pt idx="541">
                  <c:v>509.234130859375</c:v>
                </c:pt>
                <c:pt idx="542">
                  <c:v>509.581298828125</c:v>
                </c:pt>
                <c:pt idx="543">
                  <c:v>510.1927490234375</c:v>
                </c:pt>
                <c:pt idx="544">
                  <c:v>510.31353759765625</c:v>
                </c:pt>
                <c:pt idx="545">
                  <c:v>510.67120361328125</c:v>
                </c:pt>
                <c:pt idx="546">
                  <c:v>512.32684326171875</c:v>
                </c:pt>
                <c:pt idx="547">
                  <c:v>512.77276611328125</c:v>
                </c:pt>
                <c:pt idx="548">
                  <c:v>514.51971435546875</c:v>
                </c:pt>
                <c:pt idx="549">
                  <c:v>515.7490234375</c:v>
                </c:pt>
                <c:pt idx="550">
                  <c:v>517.447998046875</c:v>
                </c:pt>
                <c:pt idx="551">
                  <c:v>518.05108642578125</c:v>
                </c:pt>
                <c:pt idx="552">
                  <c:v>518.58135986328125</c:v>
                </c:pt>
                <c:pt idx="553">
                  <c:v>518.62939453125</c:v>
                </c:pt>
                <c:pt idx="554">
                  <c:v>521.07269287109375</c:v>
                </c:pt>
                <c:pt idx="555">
                  <c:v>521.4501953125</c:v>
                </c:pt>
                <c:pt idx="556">
                  <c:v>521.684326171875</c:v>
                </c:pt>
                <c:pt idx="557">
                  <c:v>522.7440185546875</c:v>
                </c:pt>
                <c:pt idx="558">
                  <c:v>523.210205078125</c:v>
                </c:pt>
                <c:pt idx="559">
                  <c:v>523.71490478515625</c:v>
                </c:pt>
                <c:pt idx="560">
                  <c:v>525.21148681640625</c:v>
                </c:pt>
                <c:pt idx="561">
                  <c:v>525.23052978515625</c:v>
                </c:pt>
                <c:pt idx="562">
                  <c:v>526.03680419921875</c:v>
                </c:pt>
                <c:pt idx="563">
                  <c:v>526.49969482421875</c:v>
                </c:pt>
                <c:pt idx="564">
                  <c:v>527.0657958984375</c:v>
                </c:pt>
                <c:pt idx="565">
                  <c:v>527.162109375</c:v>
                </c:pt>
                <c:pt idx="566">
                  <c:v>529.1943359375</c:v>
                </c:pt>
                <c:pt idx="567">
                  <c:v>529.89215087890625</c:v>
                </c:pt>
                <c:pt idx="568">
                  <c:v>530.037841796875</c:v>
                </c:pt>
                <c:pt idx="569">
                  <c:v>530.7767333984375</c:v>
                </c:pt>
                <c:pt idx="570">
                  <c:v>530.85028076171875</c:v>
                </c:pt>
                <c:pt idx="571">
                  <c:v>531.96234130859375</c:v>
                </c:pt>
                <c:pt idx="572">
                  <c:v>532.600830078125</c:v>
                </c:pt>
                <c:pt idx="573">
                  <c:v>534.9337158203125</c:v>
                </c:pt>
                <c:pt idx="574">
                  <c:v>535.04290771484375</c:v>
                </c:pt>
                <c:pt idx="575">
                  <c:v>537.305908203125</c:v>
                </c:pt>
                <c:pt idx="576">
                  <c:v>537.31158447265625</c:v>
                </c:pt>
                <c:pt idx="577">
                  <c:v>539.10418701171875</c:v>
                </c:pt>
                <c:pt idx="578">
                  <c:v>541.47003173828125</c:v>
                </c:pt>
                <c:pt idx="579">
                  <c:v>544.591064453125</c:v>
                </c:pt>
                <c:pt idx="580">
                  <c:v>545.114013671875</c:v>
                </c:pt>
                <c:pt idx="581">
                  <c:v>547.21826171875</c:v>
                </c:pt>
                <c:pt idx="582">
                  <c:v>547.44189453125</c:v>
                </c:pt>
                <c:pt idx="583">
                  <c:v>547.603271484375</c:v>
                </c:pt>
                <c:pt idx="584">
                  <c:v>547.88409423828125</c:v>
                </c:pt>
                <c:pt idx="585">
                  <c:v>549.04656982421875</c:v>
                </c:pt>
                <c:pt idx="586">
                  <c:v>549.45550537109375</c:v>
                </c:pt>
                <c:pt idx="587">
                  <c:v>549.83154296875</c:v>
                </c:pt>
                <c:pt idx="588">
                  <c:v>550.1151123046875</c:v>
                </c:pt>
                <c:pt idx="589">
                  <c:v>551.2908935546875</c:v>
                </c:pt>
                <c:pt idx="590">
                  <c:v>551.91094970703125</c:v>
                </c:pt>
                <c:pt idx="591">
                  <c:v>552.23681640625</c:v>
                </c:pt>
                <c:pt idx="592">
                  <c:v>553.22918701171875</c:v>
                </c:pt>
                <c:pt idx="593">
                  <c:v>553.54937744140625</c:v>
                </c:pt>
                <c:pt idx="594">
                  <c:v>555.51934814453125</c:v>
                </c:pt>
                <c:pt idx="595">
                  <c:v>556.39984130859375</c:v>
                </c:pt>
                <c:pt idx="596">
                  <c:v>557.01800537109375</c:v>
                </c:pt>
                <c:pt idx="597">
                  <c:v>557.278564453125</c:v>
                </c:pt>
                <c:pt idx="598">
                  <c:v>562.566162109375</c:v>
                </c:pt>
                <c:pt idx="599">
                  <c:v>563.18719482421875</c:v>
                </c:pt>
                <c:pt idx="600">
                  <c:v>564.468017578125</c:v>
                </c:pt>
                <c:pt idx="601">
                  <c:v>565.50750732421875</c:v>
                </c:pt>
                <c:pt idx="602">
                  <c:v>566.3009033203125</c:v>
                </c:pt>
                <c:pt idx="603">
                  <c:v>566.62188720703125</c:v>
                </c:pt>
                <c:pt idx="604">
                  <c:v>566.8675537109375</c:v>
                </c:pt>
                <c:pt idx="605">
                  <c:v>569.5877685546875</c:v>
                </c:pt>
                <c:pt idx="606">
                  <c:v>570.3519287109375</c:v>
                </c:pt>
                <c:pt idx="607">
                  <c:v>571.73809814453125</c:v>
                </c:pt>
                <c:pt idx="608">
                  <c:v>572.0943603515625</c:v>
                </c:pt>
                <c:pt idx="609">
                  <c:v>574.64892578125</c:v>
                </c:pt>
                <c:pt idx="610">
                  <c:v>575.323974609375</c:v>
                </c:pt>
                <c:pt idx="611">
                  <c:v>576.47637939453125</c:v>
                </c:pt>
                <c:pt idx="612">
                  <c:v>577.11895751953125</c:v>
                </c:pt>
                <c:pt idx="613">
                  <c:v>578.93487548828125</c:v>
                </c:pt>
                <c:pt idx="614">
                  <c:v>579.86065673828125</c:v>
                </c:pt>
                <c:pt idx="615">
                  <c:v>580.38043212890625</c:v>
                </c:pt>
                <c:pt idx="616">
                  <c:v>584.23846435546875</c:v>
                </c:pt>
                <c:pt idx="617">
                  <c:v>584.4901123046875</c:v>
                </c:pt>
                <c:pt idx="618">
                  <c:v>588.47979736328125</c:v>
                </c:pt>
                <c:pt idx="619">
                  <c:v>589.856201171875</c:v>
                </c:pt>
                <c:pt idx="620">
                  <c:v>590.90167236328125</c:v>
                </c:pt>
                <c:pt idx="621">
                  <c:v>591.99041748046875</c:v>
                </c:pt>
                <c:pt idx="622">
                  <c:v>592.49365234375</c:v>
                </c:pt>
                <c:pt idx="623">
                  <c:v>593.49151611328125</c:v>
                </c:pt>
                <c:pt idx="624">
                  <c:v>594.41558837890625</c:v>
                </c:pt>
                <c:pt idx="625">
                  <c:v>597.20074462890625</c:v>
                </c:pt>
                <c:pt idx="626">
                  <c:v>598.3707275390625</c:v>
                </c:pt>
                <c:pt idx="627">
                  <c:v>598.99554443359375</c:v>
                </c:pt>
                <c:pt idx="628">
                  <c:v>600.89691162109375</c:v>
                </c:pt>
                <c:pt idx="629">
                  <c:v>600.95391845703125</c:v>
                </c:pt>
                <c:pt idx="630">
                  <c:v>601.42425537109375</c:v>
                </c:pt>
                <c:pt idx="631">
                  <c:v>602.68157958984375</c:v>
                </c:pt>
                <c:pt idx="632">
                  <c:v>603.31805419921875</c:v>
                </c:pt>
                <c:pt idx="633">
                  <c:v>603.9810791015625</c:v>
                </c:pt>
                <c:pt idx="634">
                  <c:v>604.3331298828125</c:v>
                </c:pt>
                <c:pt idx="635">
                  <c:v>604.6922607421875</c:v>
                </c:pt>
                <c:pt idx="636">
                  <c:v>605.400390625</c:v>
                </c:pt>
                <c:pt idx="637">
                  <c:v>606.2310791015625</c:v>
                </c:pt>
                <c:pt idx="638">
                  <c:v>607.48443603515625</c:v>
                </c:pt>
                <c:pt idx="639">
                  <c:v>609.22259521484375</c:v>
                </c:pt>
                <c:pt idx="640">
                  <c:v>610.21014404296875</c:v>
                </c:pt>
                <c:pt idx="641">
                  <c:v>610.5953369140625</c:v>
                </c:pt>
                <c:pt idx="642">
                  <c:v>611.13946533203125</c:v>
                </c:pt>
                <c:pt idx="643">
                  <c:v>611.4881591796875</c:v>
                </c:pt>
                <c:pt idx="644">
                  <c:v>611.4920654296875</c:v>
                </c:pt>
                <c:pt idx="645">
                  <c:v>612.450927734375</c:v>
                </c:pt>
                <c:pt idx="646">
                  <c:v>613.9158935546875</c:v>
                </c:pt>
                <c:pt idx="647">
                  <c:v>616.30712890625</c:v>
                </c:pt>
                <c:pt idx="648">
                  <c:v>617.0179443359375</c:v>
                </c:pt>
                <c:pt idx="649">
                  <c:v>617.50323486328125</c:v>
                </c:pt>
                <c:pt idx="650">
                  <c:v>619.13507080078125</c:v>
                </c:pt>
                <c:pt idx="651">
                  <c:v>619.7462158203125</c:v>
                </c:pt>
                <c:pt idx="652">
                  <c:v>621.47198486328125</c:v>
                </c:pt>
                <c:pt idx="653">
                  <c:v>621.59344482421875</c:v>
                </c:pt>
                <c:pt idx="654">
                  <c:v>622.03057861328125</c:v>
                </c:pt>
                <c:pt idx="655">
                  <c:v>625.04205322265625</c:v>
                </c:pt>
                <c:pt idx="656">
                  <c:v>625.20770263671875</c:v>
                </c:pt>
                <c:pt idx="657">
                  <c:v>625.23040771484375</c:v>
                </c:pt>
                <c:pt idx="658">
                  <c:v>625.62603759765625</c:v>
                </c:pt>
                <c:pt idx="659">
                  <c:v>626.9112548828125</c:v>
                </c:pt>
                <c:pt idx="660">
                  <c:v>628.31634521484375</c:v>
                </c:pt>
                <c:pt idx="661">
                  <c:v>629.069091796875</c:v>
                </c:pt>
                <c:pt idx="662">
                  <c:v>629.65228271484375</c:v>
                </c:pt>
                <c:pt idx="663">
                  <c:v>629.87738037109375</c:v>
                </c:pt>
                <c:pt idx="664">
                  <c:v>630.4892578125</c:v>
                </c:pt>
                <c:pt idx="665">
                  <c:v>630.62677001953125</c:v>
                </c:pt>
                <c:pt idx="666">
                  <c:v>630.83038330078125</c:v>
                </c:pt>
                <c:pt idx="667">
                  <c:v>631.2208251953125</c:v>
                </c:pt>
                <c:pt idx="668">
                  <c:v>634.6265869140625</c:v>
                </c:pt>
                <c:pt idx="669">
                  <c:v>636.47576904296875</c:v>
                </c:pt>
                <c:pt idx="670">
                  <c:v>637.54608154296875</c:v>
                </c:pt>
                <c:pt idx="671">
                  <c:v>638.53326416015625</c:v>
                </c:pt>
                <c:pt idx="672">
                  <c:v>639.11102294921875</c:v>
                </c:pt>
                <c:pt idx="673">
                  <c:v>639.2320556640625</c:v>
                </c:pt>
                <c:pt idx="674">
                  <c:v>640.25115966796875</c:v>
                </c:pt>
                <c:pt idx="675">
                  <c:v>641.704833984375</c:v>
                </c:pt>
                <c:pt idx="676">
                  <c:v>642.536376953125</c:v>
                </c:pt>
                <c:pt idx="677">
                  <c:v>644.1278076171875</c:v>
                </c:pt>
                <c:pt idx="678">
                  <c:v>646.806884765625</c:v>
                </c:pt>
                <c:pt idx="679">
                  <c:v>648.9266357421875</c:v>
                </c:pt>
                <c:pt idx="680">
                  <c:v>649.21697998046875</c:v>
                </c:pt>
                <c:pt idx="681">
                  <c:v>652.73028564453125</c:v>
                </c:pt>
                <c:pt idx="682">
                  <c:v>654.1533203125</c:v>
                </c:pt>
                <c:pt idx="683">
                  <c:v>655.223876953125</c:v>
                </c:pt>
                <c:pt idx="684">
                  <c:v>655.3262939453125</c:v>
                </c:pt>
                <c:pt idx="685">
                  <c:v>655.66351318359375</c:v>
                </c:pt>
                <c:pt idx="686">
                  <c:v>658.4600830078125</c:v>
                </c:pt>
                <c:pt idx="687">
                  <c:v>658.6995849609375</c:v>
                </c:pt>
                <c:pt idx="688">
                  <c:v>661.7637939453125</c:v>
                </c:pt>
                <c:pt idx="689">
                  <c:v>662.9364013671875</c:v>
                </c:pt>
                <c:pt idx="690">
                  <c:v>663.36004638671875</c:v>
                </c:pt>
                <c:pt idx="691">
                  <c:v>665.96392822265625</c:v>
                </c:pt>
                <c:pt idx="692">
                  <c:v>667.3349609375</c:v>
                </c:pt>
                <c:pt idx="693">
                  <c:v>667.96337890625</c:v>
                </c:pt>
                <c:pt idx="694">
                  <c:v>669.094970703125</c:v>
                </c:pt>
                <c:pt idx="695">
                  <c:v>669.76312255859375</c:v>
                </c:pt>
                <c:pt idx="696">
                  <c:v>669.86224365234375</c:v>
                </c:pt>
                <c:pt idx="697">
                  <c:v>670.8486328125</c:v>
                </c:pt>
                <c:pt idx="698">
                  <c:v>671.0289306640625</c:v>
                </c:pt>
                <c:pt idx="699">
                  <c:v>672.04803466796875</c:v>
                </c:pt>
                <c:pt idx="700">
                  <c:v>673.4500732421875</c:v>
                </c:pt>
                <c:pt idx="701">
                  <c:v>673.48779296875</c:v>
                </c:pt>
                <c:pt idx="702">
                  <c:v>674.07904052734375</c:v>
                </c:pt>
                <c:pt idx="703">
                  <c:v>674.12567138671875</c:v>
                </c:pt>
                <c:pt idx="704">
                  <c:v>674.70770263671875</c:v>
                </c:pt>
                <c:pt idx="705">
                  <c:v>674.827392578125</c:v>
                </c:pt>
                <c:pt idx="706">
                  <c:v>675.6199951171875</c:v>
                </c:pt>
                <c:pt idx="707">
                  <c:v>677.60809326171875</c:v>
                </c:pt>
                <c:pt idx="708">
                  <c:v>678.034423828125</c:v>
                </c:pt>
                <c:pt idx="709">
                  <c:v>679.99737548828125</c:v>
                </c:pt>
                <c:pt idx="710">
                  <c:v>681.1551513671875</c:v>
                </c:pt>
                <c:pt idx="711">
                  <c:v>681.4859619140625</c:v>
                </c:pt>
                <c:pt idx="712">
                  <c:v>682.34454345703125</c:v>
                </c:pt>
                <c:pt idx="713">
                  <c:v>682.40576171875</c:v>
                </c:pt>
                <c:pt idx="714">
                  <c:v>683.6832275390625</c:v>
                </c:pt>
                <c:pt idx="715">
                  <c:v>684.0843505859375</c:v>
                </c:pt>
                <c:pt idx="716">
                  <c:v>684.67559814453125</c:v>
                </c:pt>
                <c:pt idx="717">
                  <c:v>684.84857177734375</c:v>
                </c:pt>
                <c:pt idx="718">
                  <c:v>684.8751220703125</c:v>
                </c:pt>
                <c:pt idx="719">
                  <c:v>685.5953369140625</c:v>
                </c:pt>
                <c:pt idx="720">
                  <c:v>687.79132080078125</c:v>
                </c:pt>
                <c:pt idx="721">
                  <c:v>690.51763916015625</c:v>
                </c:pt>
                <c:pt idx="722">
                  <c:v>694.135009765625</c:v>
                </c:pt>
                <c:pt idx="723">
                  <c:v>697.3690185546875</c:v>
                </c:pt>
                <c:pt idx="724">
                  <c:v>697.37432861328125</c:v>
                </c:pt>
                <c:pt idx="725">
                  <c:v>698.87042236328125</c:v>
                </c:pt>
                <c:pt idx="726">
                  <c:v>700.973388671875</c:v>
                </c:pt>
                <c:pt idx="727">
                  <c:v>701.78717041015625</c:v>
                </c:pt>
                <c:pt idx="728">
                  <c:v>702.08563232421875</c:v>
                </c:pt>
                <c:pt idx="729">
                  <c:v>703.89471435546875</c:v>
                </c:pt>
                <c:pt idx="730">
                  <c:v>707.1868896484375</c:v>
                </c:pt>
                <c:pt idx="731">
                  <c:v>707.27471923828125</c:v>
                </c:pt>
                <c:pt idx="732">
                  <c:v>707.73223876953125</c:v>
                </c:pt>
                <c:pt idx="733">
                  <c:v>707.81280517578125</c:v>
                </c:pt>
                <c:pt idx="734">
                  <c:v>712.75836181640625</c:v>
                </c:pt>
                <c:pt idx="735">
                  <c:v>712.79461669921875</c:v>
                </c:pt>
                <c:pt idx="736">
                  <c:v>713.239990234375</c:v>
                </c:pt>
                <c:pt idx="737">
                  <c:v>715.59100341796875</c:v>
                </c:pt>
                <c:pt idx="738">
                  <c:v>715.5914306640625</c:v>
                </c:pt>
                <c:pt idx="739">
                  <c:v>717.53411865234375</c:v>
                </c:pt>
                <c:pt idx="740">
                  <c:v>718.11553955078125</c:v>
                </c:pt>
                <c:pt idx="741">
                  <c:v>718.329345703125</c:v>
                </c:pt>
                <c:pt idx="742">
                  <c:v>720.4144287109375</c:v>
                </c:pt>
                <c:pt idx="743">
                  <c:v>723.54266357421875</c:v>
                </c:pt>
                <c:pt idx="744">
                  <c:v>724.2760009765625</c:v>
                </c:pt>
                <c:pt idx="745">
                  <c:v>727.13519287109375</c:v>
                </c:pt>
                <c:pt idx="746">
                  <c:v>727.83660888671875</c:v>
                </c:pt>
                <c:pt idx="747">
                  <c:v>728.21063232421875</c:v>
                </c:pt>
                <c:pt idx="748">
                  <c:v>728.431640625</c:v>
                </c:pt>
                <c:pt idx="749">
                  <c:v>728.92913818359375</c:v>
                </c:pt>
                <c:pt idx="750">
                  <c:v>729.7493896484375</c:v>
                </c:pt>
                <c:pt idx="751">
                  <c:v>730.3031005859375</c:v>
                </c:pt>
                <c:pt idx="752">
                  <c:v>730.3291015625</c:v>
                </c:pt>
                <c:pt idx="753">
                  <c:v>730.57122802734375</c:v>
                </c:pt>
                <c:pt idx="754">
                  <c:v>731.58343505859375</c:v>
                </c:pt>
                <c:pt idx="755">
                  <c:v>731.93743896484375</c:v>
                </c:pt>
                <c:pt idx="756">
                  <c:v>732.4676513671875</c:v>
                </c:pt>
                <c:pt idx="757">
                  <c:v>735.0557861328125</c:v>
                </c:pt>
                <c:pt idx="758">
                  <c:v>735.88458251953125</c:v>
                </c:pt>
                <c:pt idx="759">
                  <c:v>735.98626708984375</c:v>
                </c:pt>
                <c:pt idx="760">
                  <c:v>736.04248046875</c:v>
                </c:pt>
                <c:pt idx="761">
                  <c:v>737.3642578125</c:v>
                </c:pt>
                <c:pt idx="762">
                  <c:v>737.41748046875</c:v>
                </c:pt>
                <c:pt idx="763">
                  <c:v>738.1474609375</c:v>
                </c:pt>
                <c:pt idx="764">
                  <c:v>739.79901123046875</c:v>
                </c:pt>
                <c:pt idx="765">
                  <c:v>740.56646728515625</c:v>
                </c:pt>
                <c:pt idx="766">
                  <c:v>741.73638916015625</c:v>
                </c:pt>
                <c:pt idx="767">
                  <c:v>742.72259521484375</c:v>
                </c:pt>
                <c:pt idx="768">
                  <c:v>742.76397705078125</c:v>
                </c:pt>
                <c:pt idx="769">
                  <c:v>743.22906494140625</c:v>
                </c:pt>
                <c:pt idx="770">
                  <c:v>743.9715576171875</c:v>
                </c:pt>
                <c:pt idx="771">
                  <c:v>744.25091552734375</c:v>
                </c:pt>
                <c:pt idx="772">
                  <c:v>744.62091064453125</c:v>
                </c:pt>
                <c:pt idx="773">
                  <c:v>744.817626953125</c:v>
                </c:pt>
                <c:pt idx="774">
                  <c:v>746.10467529296875</c:v>
                </c:pt>
                <c:pt idx="775">
                  <c:v>746.806640625</c:v>
                </c:pt>
                <c:pt idx="776">
                  <c:v>746.8211669921875</c:v>
                </c:pt>
                <c:pt idx="777">
                  <c:v>747.0306396484375</c:v>
                </c:pt>
                <c:pt idx="778">
                  <c:v>747.8876953125</c:v>
                </c:pt>
                <c:pt idx="779">
                  <c:v>747.9078369140625</c:v>
                </c:pt>
                <c:pt idx="780">
                  <c:v>749.10382080078125</c:v>
                </c:pt>
                <c:pt idx="781">
                  <c:v>749.6605224609375</c:v>
                </c:pt>
                <c:pt idx="782">
                  <c:v>749.6875</c:v>
                </c:pt>
                <c:pt idx="783">
                  <c:v>749.9991455078125</c:v>
                </c:pt>
                <c:pt idx="784">
                  <c:v>751.7823486328125</c:v>
                </c:pt>
                <c:pt idx="785">
                  <c:v>753.13323974609375</c:v>
                </c:pt>
                <c:pt idx="786">
                  <c:v>755.42578125</c:v>
                </c:pt>
                <c:pt idx="787">
                  <c:v>756.80340576171875</c:v>
                </c:pt>
                <c:pt idx="788">
                  <c:v>757.01483154296875</c:v>
                </c:pt>
                <c:pt idx="789">
                  <c:v>757.2603759765625</c:v>
                </c:pt>
                <c:pt idx="790">
                  <c:v>757.6395263671875</c:v>
                </c:pt>
                <c:pt idx="791">
                  <c:v>757.6611328125</c:v>
                </c:pt>
                <c:pt idx="792">
                  <c:v>758.834716796875</c:v>
                </c:pt>
                <c:pt idx="793">
                  <c:v>761.6236572265625</c:v>
                </c:pt>
                <c:pt idx="794">
                  <c:v>762.4217529296875</c:v>
                </c:pt>
                <c:pt idx="795">
                  <c:v>762.97259521484375</c:v>
                </c:pt>
                <c:pt idx="796">
                  <c:v>764.29876708984375</c:v>
                </c:pt>
                <c:pt idx="797">
                  <c:v>765.85986328125</c:v>
                </c:pt>
                <c:pt idx="798">
                  <c:v>766.75152587890625</c:v>
                </c:pt>
                <c:pt idx="799">
                  <c:v>768.551025390625</c:v>
                </c:pt>
                <c:pt idx="800">
                  <c:v>768.57073974609375</c:v>
                </c:pt>
                <c:pt idx="801">
                  <c:v>769.691650390625</c:v>
                </c:pt>
                <c:pt idx="802">
                  <c:v>769.90771484375</c:v>
                </c:pt>
                <c:pt idx="803">
                  <c:v>770.356201171875</c:v>
                </c:pt>
                <c:pt idx="804">
                  <c:v>771.19769287109375</c:v>
                </c:pt>
                <c:pt idx="805">
                  <c:v>772.55865478515625</c:v>
                </c:pt>
                <c:pt idx="806">
                  <c:v>772.6011962890625</c:v>
                </c:pt>
                <c:pt idx="807">
                  <c:v>772.76800537109375</c:v>
                </c:pt>
                <c:pt idx="808">
                  <c:v>775.324951171875</c:v>
                </c:pt>
                <c:pt idx="809">
                  <c:v>776.6387939453125</c:v>
                </c:pt>
                <c:pt idx="810">
                  <c:v>778.5823974609375</c:v>
                </c:pt>
                <c:pt idx="811">
                  <c:v>779.23248291015625</c:v>
                </c:pt>
                <c:pt idx="812">
                  <c:v>782.02691650390625</c:v>
                </c:pt>
                <c:pt idx="813">
                  <c:v>784.9085693359375</c:v>
                </c:pt>
                <c:pt idx="814">
                  <c:v>785.197998046875</c:v>
                </c:pt>
                <c:pt idx="815">
                  <c:v>785.4560546875</c:v>
                </c:pt>
                <c:pt idx="816">
                  <c:v>786.2095947265625</c:v>
                </c:pt>
                <c:pt idx="817">
                  <c:v>786.614501953125</c:v>
                </c:pt>
                <c:pt idx="818">
                  <c:v>786.6737060546875</c:v>
                </c:pt>
                <c:pt idx="819">
                  <c:v>786.7879638671875</c:v>
                </c:pt>
                <c:pt idx="820">
                  <c:v>786.83837890625</c:v>
                </c:pt>
                <c:pt idx="821">
                  <c:v>787.0032958984375</c:v>
                </c:pt>
                <c:pt idx="822">
                  <c:v>787.673583984375</c:v>
                </c:pt>
                <c:pt idx="823">
                  <c:v>788.0140380859375</c:v>
                </c:pt>
                <c:pt idx="824">
                  <c:v>788.6614990234375</c:v>
                </c:pt>
                <c:pt idx="825">
                  <c:v>789.8572998046875</c:v>
                </c:pt>
                <c:pt idx="826">
                  <c:v>790.11224365234375</c:v>
                </c:pt>
                <c:pt idx="827">
                  <c:v>790.51580810546875</c:v>
                </c:pt>
                <c:pt idx="828">
                  <c:v>791.76324462890625</c:v>
                </c:pt>
                <c:pt idx="829">
                  <c:v>793.28790283203125</c:v>
                </c:pt>
                <c:pt idx="830">
                  <c:v>794.60675048828125</c:v>
                </c:pt>
                <c:pt idx="831">
                  <c:v>795.2269287109375</c:v>
                </c:pt>
                <c:pt idx="832">
                  <c:v>795.2574462890625</c:v>
                </c:pt>
                <c:pt idx="833">
                  <c:v>795.42071533203125</c:v>
                </c:pt>
                <c:pt idx="834">
                  <c:v>796.66864013671875</c:v>
                </c:pt>
                <c:pt idx="835">
                  <c:v>796.95465087890625</c:v>
                </c:pt>
                <c:pt idx="836">
                  <c:v>797.09979248046875</c:v>
                </c:pt>
                <c:pt idx="837">
                  <c:v>801.23590087890625</c:v>
                </c:pt>
                <c:pt idx="838">
                  <c:v>801.97235107421875</c:v>
                </c:pt>
                <c:pt idx="839">
                  <c:v>802.12158203125</c:v>
                </c:pt>
                <c:pt idx="840">
                  <c:v>802.30023193359375</c:v>
                </c:pt>
                <c:pt idx="841">
                  <c:v>803.599853515625</c:v>
                </c:pt>
                <c:pt idx="842">
                  <c:v>804.67547607421875</c:v>
                </c:pt>
                <c:pt idx="843">
                  <c:v>812.23681640625</c:v>
                </c:pt>
                <c:pt idx="844">
                  <c:v>814.00201416015625</c:v>
                </c:pt>
                <c:pt idx="845">
                  <c:v>814.95635986328125</c:v>
                </c:pt>
                <c:pt idx="846">
                  <c:v>817.46746826171875</c:v>
                </c:pt>
                <c:pt idx="847">
                  <c:v>817.49102783203125</c:v>
                </c:pt>
                <c:pt idx="848">
                  <c:v>817.524658203125</c:v>
                </c:pt>
                <c:pt idx="849">
                  <c:v>817.87017822265625</c:v>
                </c:pt>
                <c:pt idx="850">
                  <c:v>826.08026123046875</c:v>
                </c:pt>
                <c:pt idx="851">
                  <c:v>826.2174072265625</c:v>
                </c:pt>
                <c:pt idx="852">
                  <c:v>826.77874755859375</c:v>
                </c:pt>
                <c:pt idx="853">
                  <c:v>830.40960693359375</c:v>
                </c:pt>
                <c:pt idx="854">
                  <c:v>831.031982421875</c:v>
                </c:pt>
                <c:pt idx="855">
                  <c:v>831.2664794921875</c:v>
                </c:pt>
                <c:pt idx="856">
                  <c:v>832.20703125</c:v>
                </c:pt>
                <c:pt idx="857">
                  <c:v>832.2694091796875</c:v>
                </c:pt>
                <c:pt idx="858">
                  <c:v>832.59521484375</c:v>
                </c:pt>
                <c:pt idx="859">
                  <c:v>832.7811279296875</c:v>
                </c:pt>
                <c:pt idx="860">
                  <c:v>840.0699462890625</c:v>
                </c:pt>
                <c:pt idx="861">
                  <c:v>840.74658203125</c:v>
                </c:pt>
                <c:pt idx="862">
                  <c:v>841.73065185546875</c:v>
                </c:pt>
                <c:pt idx="863">
                  <c:v>841.96429443359375</c:v>
                </c:pt>
                <c:pt idx="864">
                  <c:v>843.5386962890625</c:v>
                </c:pt>
                <c:pt idx="865">
                  <c:v>844.0091552734375</c:v>
                </c:pt>
                <c:pt idx="866">
                  <c:v>844.302490234375</c:v>
                </c:pt>
                <c:pt idx="867">
                  <c:v>844.537841796875</c:v>
                </c:pt>
                <c:pt idx="868">
                  <c:v>845.1015625</c:v>
                </c:pt>
                <c:pt idx="869">
                  <c:v>845.4471435546875</c:v>
                </c:pt>
                <c:pt idx="870">
                  <c:v>846.00970458984375</c:v>
                </c:pt>
                <c:pt idx="871">
                  <c:v>848.35516357421875</c:v>
                </c:pt>
                <c:pt idx="872">
                  <c:v>851.07659912109375</c:v>
                </c:pt>
                <c:pt idx="873">
                  <c:v>852.4217529296875</c:v>
                </c:pt>
                <c:pt idx="874">
                  <c:v>852.51043701171875</c:v>
                </c:pt>
                <c:pt idx="875">
                  <c:v>852.87042236328125</c:v>
                </c:pt>
                <c:pt idx="876">
                  <c:v>854.9228515625</c:v>
                </c:pt>
                <c:pt idx="877">
                  <c:v>854.94091796875</c:v>
                </c:pt>
                <c:pt idx="878">
                  <c:v>856.3487548828125</c:v>
                </c:pt>
                <c:pt idx="879">
                  <c:v>856.90863037109375</c:v>
                </c:pt>
                <c:pt idx="880">
                  <c:v>857.62078857421875</c:v>
                </c:pt>
                <c:pt idx="881">
                  <c:v>857.73321533203125</c:v>
                </c:pt>
                <c:pt idx="882">
                  <c:v>858.4407958984375</c:v>
                </c:pt>
                <c:pt idx="883">
                  <c:v>860.20916748046875</c:v>
                </c:pt>
                <c:pt idx="884">
                  <c:v>860.49383544921875</c:v>
                </c:pt>
                <c:pt idx="885">
                  <c:v>860.59674072265625</c:v>
                </c:pt>
                <c:pt idx="886">
                  <c:v>861.81549072265625</c:v>
                </c:pt>
                <c:pt idx="887">
                  <c:v>863.6739501953125</c:v>
                </c:pt>
                <c:pt idx="888">
                  <c:v>865.52069091796875</c:v>
                </c:pt>
                <c:pt idx="889">
                  <c:v>868.7171630859375</c:v>
                </c:pt>
                <c:pt idx="890">
                  <c:v>869.2921142578125</c:v>
                </c:pt>
                <c:pt idx="891">
                  <c:v>869.44317626953125</c:v>
                </c:pt>
                <c:pt idx="892">
                  <c:v>869.9425048828125</c:v>
                </c:pt>
                <c:pt idx="893">
                  <c:v>870.40875244140625</c:v>
                </c:pt>
                <c:pt idx="894">
                  <c:v>870.671875</c:v>
                </c:pt>
                <c:pt idx="895">
                  <c:v>871.71124267578125</c:v>
                </c:pt>
                <c:pt idx="896">
                  <c:v>872.53631591796875</c:v>
                </c:pt>
                <c:pt idx="897">
                  <c:v>872.71600341796875</c:v>
                </c:pt>
                <c:pt idx="898">
                  <c:v>872.9896240234375</c:v>
                </c:pt>
                <c:pt idx="899">
                  <c:v>873.2470703125</c:v>
                </c:pt>
                <c:pt idx="900">
                  <c:v>874.8619384765625</c:v>
                </c:pt>
                <c:pt idx="901">
                  <c:v>876.90069580078125</c:v>
                </c:pt>
                <c:pt idx="902">
                  <c:v>882.2889404296875</c:v>
                </c:pt>
                <c:pt idx="903">
                  <c:v>882.76397705078125</c:v>
                </c:pt>
                <c:pt idx="904">
                  <c:v>883.624755859375</c:v>
                </c:pt>
                <c:pt idx="905">
                  <c:v>887.718017578125</c:v>
                </c:pt>
                <c:pt idx="906">
                  <c:v>888.23785400390625</c:v>
                </c:pt>
                <c:pt idx="907">
                  <c:v>888.87255859375</c:v>
                </c:pt>
                <c:pt idx="908">
                  <c:v>889.578125</c:v>
                </c:pt>
                <c:pt idx="909">
                  <c:v>889.6072998046875</c:v>
                </c:pt>
                <c:pt idx="910">
                  <c:v>891.28314208984375</c:v>
                </c:pt>
                <c:pt idx="911">
                  <c:v>891.8502197265625</c:v>
                </c:pt>
                <c:pt idx="912">
                  <c:v>892.2301025390625</c:v>
                </c:pt>
                <c:pt idx="913">
                  <c:v>893.19403076171875</c:v>
                </c:pt>
                <c:pt idx="914">
                  <c:v>893.27081298828125</c:v>
                </c:pt>
                <c:pt idx="915">
                  <c:v>894.06927490234375</c:v>
                </c:pt>
                <c:pt idx="916">
                  <c:v>894.824951171875</c:v>
                </c:pt>
                <c:pt idx="917">
                  <c:v>896.12493896484375</c:v>
                </c:pt>
                <c:pt idx="918">
                  <c:v>896.80865478515625</c:v>
                </c:pt>
                <c:pt idx="919">
                  <c:v>899.20050048828125</c:v>
                </c:pt>
                <c:pt idx="920">
                  <c:v>901.19384765625</c:v>
                </c:pt>
                <c:pt idx="921">
                  <c:v>901.78582763671875</c:v>
                </c:pt>
                <c:pt idx="922">
                  <c:v>902.31097412109375</c:v>
                </c:pt>
                <c:pt idx="923">
                  <c:v>902.65716552734375</c:v>
                </c:pt>
                <c:pt idx="924">
                  <c:v>903.9869384765625</c:v>
                </c:pt>
                <c:pt idx="925">
                  <c:v>904.2882080078125</c:v>
                </c:pt>
                <c:pt idx="926">
                  <c:v>904.56695556640625</c:v>
                </c:pt>
                <c:pt idx="927">
                  <c:v>905.018310546875</c:v>
                </c:pt>
                <c:pt idx="928">
                  <c:v>905.19476318359375</c:v>
                </c:pt>
                <c:pt idx="929">
                  <c:v>907.3929443359375</c:v>
                </c:pt>
                <c:pt idx="930">
                  <c:v>908.42401123046875</c:v>
                </c:pt>
                <c:pt idx="931">
                  <c:v>910.02313232421875</c:v>
                </c:pt>
                <c:pt idx="932">
                  <c:v>910.2734375</c:v>
                </c:pt>
                <c:pt idx="933">
                  <c:v>910.89129638671875</c:v>
                </c:pt>
                <c:pt idx="934">
                  <c:v>912.13006591796875</c:v>
                </c:pt>
                <c:pt idx="935">
                  <c:v>912.9130859375</c:v>
                </c:pt>
                <c:pt idx="936">
                  <c:v>914.6429443359375</c:v>
                </c:pt>
                <c:pt idx="937">
                  <c:v>914.90802001953125</c:v>
                </c:pt>
                <c:pt idx="938">
                  <c:v>916.50958251953125</c:v>
                </c:pt>
                <c:pt idx="939">
                  <c:v>918.031494140625</c:v>
                </c:pt>
                <c:pt idx="940">
                  <c:v>919.76495361328125</c:v>
                </c:pt>
                <c:pt idx="941">
                  <c:v>920.0838623046875</c:v>
                </c:pt>
                <c:pt idx="942">
                  <c:v>920.5267333984375</c:v>
                </c:pt>
                <c:pt idx="943">
                  <c:v>921.9915771484375</c:v>
                </c:pt>
                <c:pt idx="944">
                  <c:v>924.154541015625</c:v>
                </c:pt>
                <c:pt idx="945">
                  <c:v>924.86871337890625</c:v>
                </c:pt>
                <c:pt idx="946">
                  <c:v>931.9083251953125</c:v>
                </c:pt>
                <c:pt idx="947">
                  <c:v>933.0692138671875</c:v>
                </c:pt>
                <c:pt idx="948">
                  <c:v>933.7696533203125</c:v>
                </c:pt>
                <c:pt idx="949">
                  <c:v>935.30889892578125</c:v>
                </c:pt>
                <c:pt idx="950">
                  <c:v>936.75347900390625</c:v>
                </c:pt>
                <c:pt idx="951">
                  <c:v>942.48956298828125</c:v>
                </c:pt>
                <c:pt idx="952">
                  <c:v>943.86102294921875</c:v>
                </c:pt>
                <c:pt idx="953">
                  <c:v>945.01251220703125</c:v>
                </c:pt>
                <c:pt idx="954">
                  <c:v>945.1881103515625</c:v>
                </c:pt>
                <c:pt idx="955">
                  <c:v>945.25445556640625</c:v>
                </c:pt>
                <c:pt idx="956">
                  <c:v>945.33172607421875</c:v>
                </c:pt>
                <c:pt idx="957">
                  <c:v>946.90899658203125</c:v>
                </c:pt>
                <c:pt idx="958">
                  <c:v>947.25567626953125</c:v>
                </c:pt>
                <c:pt idx="959">
                  <c:v>947.6175537109375</c:v>
                </c:pt>
                <c:pt idx="960">
                  <c:v>949.3040771484375</c:v>
                </c:pt>
                <c:pt idx="961">
                  <c:v>949.61236572265625</c:v>
                </c:pt>
                <c:pt idx="962">
                  <c:v>950.69879150390625</c:v>
                </c:pt>
                <c:pt idx="963">
                  <c:v>952.2880859375</c:v>
                </c:pt>
                <c:pt idx="964">
                  <c:v>953.5875244140625</c:v>
                </c:pt>
                <c:pt idx="965">
                  <c:v>953.73583984375</c:v>
                </c:pt>
                <c:pt idx="966">
                  <c:v>954.8748779296875</c:v>
                </c:pt>
                <c:pt idx="967">
                  <c:v>955.240234375</c:v>
                </c:pt>
                <c:pt idx="968">
                  <c:v>955.28729248046875</c:v>
                </c:pt>
                <c:pt idx="969">
                  <c:v>956.19140625</c:v>
                </c:pt>
                <c:pt idx="970">
                  <c:v>956.30987548828125</c:v>
                </c:pt>
                <c:pt idx="971">
                  <c:v>957.81396484375</c:v>
                </c:pt>
                <c:pt idx="972">
                  <c:v>958.94775390625</c:v>
                </c:pt>
                <c:pt idx="973">
                  <c:v>959.06573486328125</c:v>
                </c:pt>
                <c:pt idx="974">
                  <c:v>962.1182861328125</c:v>
                </c:pt>
                <c:pt idx="975">
                  <c:v>962.16156005859375</c:v>
                </c:pt>
                <c:pt idx="976">
                  <c:v>965.07696533203125</c:v>
                </c:pt>
                <c:pt idx="977">
                  <c:v>966.83502197265625</c:v>
                </c:pt>
                <c:pt idx="978">
                  <c:v>967.849365234375</c:v>
                </c:pt>
                <c:pt idx="979">
                  <c:v>970.5455322265625</c:v>
                </c:pt>
                <c:pt idx="980">
                  <c:v>971.68756103515625</c:v>
                </c:pt>
                <c:pt idx="981">
                  <c:v>972.5867919921875</c:v>
                </c:pt>
                <c:pt idx="982">
                  <c:v>973.15338134765625</c:v>
                </c:pt>
                <c:pt idx="983">
                  <c:v>973.6392822265625</c:v>
                </c:pt>
                <c:pt idx="984">
                  <c:v>975.2342529296875</c:v>
                </c:pt>
                <c:pt idx="985">
                  <c:v>976.06329345703125</c:v>
                </c:pt>
                <c:pt idx="986">
                  <c:v>977.3704833984375</c:v>
                </c:pt>
                <c:pt idx="987">
                  <c:v>977.38665771484375</c:v>
                </c:pt>
                <c:pt idx="988">
                  <c:v>978.26007080078125</c:v>
                </c:pt>
                <c:pt idx="989">
                  <c:v>978.3585205078125</c:v>
                </c:pt>
                <c:pt idx="990">
                  <c:v>979.2314453125</c:v>
                </c:pt>
                <c:pt idx="991">
                  <c:v>981.01702880859375</c:v>
                </c:pt>
                <c:pt idx="992">
                  <c:v>981.27008056640625</c:v>
                </c:pt>
                <c:pt idx="993">
                  <c:v>981.78009033203125</c:v>
                </c:pt>
                <c:pt idx="994">
                  <c:v>982.3349609375</c:v>
                </c:pt>
                <c:pt idx="995">
                  <c:v>982.6326904296875</c:v>
                </c:pt>
                <c:pt idx="996">
                  <c:v>985.68365478515625</c:v>
                </c:pt>
                <c:pt idx="997">
                  <c:v>985.88525390625</c:v>
                </c:pt>
                <c:pt idx="998">
                  <c:v>986.37939453125</c:v>
                </c:pt>
                <c:pt idx="999">
                  <c:v>986.78192138671875</c:v>
                </c:pt>
                <c:pt idx="1000">
                  <c:v>987.9990234375</c:v>
                </c:pt>
              </c:numCache>
            </c:numRef>
          </c:xVal>
          <c:yVal>
            <c:numRef>
              <c:f>'Compare 1GB Pages'!$K$70:$K$1070</c:f>
              <c:numCache>
                <c:formatCode>0.0%</c:formatCode>
                <c:ptCount val="1001"/>
                <c:pt idx="0">
                  <c:v>3.6000000000000002E-4</c:v>
                </c:pt>
                <c:pt idx="1">
                  <c:v>3.59E-4</c:v>
                </c:pt>
                <c:pt idx="2">
                  <c:v>3.2899999999999997E-4</c:v>
                </c:pt>
                <c:pt idx="3">
                  <c:v>3.3599999999999998E-4</c:v>
                </c:pt>
                <c:pt idx="4">
                  <c:v>4.5600000000000003E-4</c:v>
                </c:pt>
                <c:pt idx="5">
                  <c:v>3.8099999999999999E-4</c:v>
                </c:pt>
                <c:pt idx="6">
                  <c:v>3.79E-4</c:v>
                </c:pt>
                <c:pt idx="7">
                  <c:v>3.3199999999999999E-4</c:v>
                </c:pt>
                <c:pt idx="8">
                  <c:v>1.8012E-2</c:v>
                </c:pt>
                <c:pt idx="9">
                  <c:v>3.8218000000000002E-2</c:v>
                </c:pt>
                <c:pt idx="10">
                  <c:v>3.7990000000000003E-2</c:v>
                </c:pt>
                <c:pt idx="11">
                  <c:v>7.2285000000000002E-2</c:v>
                </c:pt>
                <c:pt idx="12">
                  <c:v>0.22931499999999999</c:v>
                </c:pt>
                <c:pt idx="13">
                  <c:v>0.262791</c:v>
                </c:pt>
                <c:pt idx="14">
                  <c:v>0.318523</c:v>
                </c:pt>
                <c:pt idx="15">
                  <c:v>0.401864</c:v>
                </c:pt>
                <c:pt idx="16">
                  <c:v>0.45726800000000001</c:v>
                </c:pt>
                <c:pt idx="17">
                  <c:v>0.45967799999999998</c:v>
                </c:pt>
                <c:pt idx="18">
                  <c:v>0.46066000000000001</c:v>
                </c:pt>
                <c:pt idx="19">
                  <c:v>0.45849099999999998</c:v>
                </c:pt>
                <c:pt idx="20">
                  <c:v>0.44669199999999998</c:v>
                </c:pt>
                <c:pt idx="21">
                  <c:v>0.46041500000000002</c:v>
                </c:pt>
                <c:pt idx="22">
                  <c:v>0.44668400000000003</c:v>
                </c:pt>
                <c:pt idx="23">
                  <c:v>0.416327</c:v>
                </c:pt>
                <c:pt idx="24">
                  <c:v>0.37456200000000001</c:v>
                </c:pt>
                <c:pt idx="25">
                  <c:v>0.133607</c:v>
                </c:pt>
                <c:pt idx="26">
                  <c:v>0.11863600000000001</c:v>
                </c:pt>
                <c:pt idx="27">
                  <c:v>1.7153999999999999E-2</c:v>
                </c:pt>
                <c:pt idx="28">
                  <c:v>1.3743E-2</c:v>
                </c:pt>
                <c:pt idx="29">
                  <c:v>2.6400000000000002E-4</c:v>
                </c:pt>
                <c:pt idx="30">
                  <c:v>3.0400000000000002E-4</c:v>
                </c:pt>
                <c:pt idx="31">
                  <c:v>3.4699999999999998E-4</c:v>
                </c:pt>
                <c:pt idx="32">
                  <c:v>3.4900000000000003E-4</c:v>
                </c:pt>
                <c:pt idx="33">
                  <c:v>3.6200000000000002E-4</c:v>
                </c:pt>
                <c:pt idx="34">
                  <c:v>3.21E-4</c:v>
                </c:pt>
                <c:pt idx="35">
                  <c:v>3.8999999999999999E-4</c:v>
                </c:pt>
                <c:pt idx="36">
                  <c:v>2.9799999999999998E-4</c:v>
                </c:pt>
                <c:pt idx="37">
                  <c:v>1.529E-3</c:v>
                </c:pt>
                <c:pt idx="38">
                  <c:v>1.1653E-2</c:v>
                </c:pt>
                <c:pt idx="39">
                  <c:v>1.6298E-2</c:v>
                </c:pt>
                <c:pt idx="40">
                  <c:v>3.3079999999999998E-2</c:v>
                </c:pt>
                <c:pt idx="41">
                  <c:v>4.0164999999999999E-2</c:v>
                </c:pt>
                <c:pt idx="42">
                  <c:v>5.6564999999999997E-2</c:v>
                </c:pt>
                <c:pt idx="43">
                  <c:v>0.25686300000000001</c:v>
                </c:pt>
                <c:pt idx="44">
                  <c:v>0.33382200000000001</c:v>
                </c:pt>
                <c:pt idx="45">
                  <c:v>0.342221</c:v>
                </c:pt>
                <c:pt idx="46">
                  <c:v>0.35252899999999998</c:v>
                </c:pt>
                <c:pt idx="47">
                  <c:v>0.36792799999999998</c:v>
                </c:pt>
                <c:pt idx="48">
                  <c:v>0.43205199999999999</c:v>
                </c:pt>
                <c:pt idx="49">
                  <c:v>0.43237799999999998</c:v>
                </c:pt>
                <c:pt idx="50">
                  <c:v>0.43222699999999997</c:v>
                </c:pt>
                <c:pt idx="51">
                  <c:v>0.45413900000000001</c:v>
                </c:pt>
                <c:pt idx="52">
                  <c:v>0.44909300000000002</c:v>
                </c:pt>
                <c:pt idx="53">
                  <c:v>0.449237</c:v>
                </c:pt>
                <c:pt idx="54">
                  <c:v>0.40129199999999998</c:v>
                </c:pt>
                <c:pt idx="55">
                  <c:v>0.28213300000000002</c:v>
                </c:pt>
                <c:pt idx="56">
                  <c:v>0.129908</c:v>
                </c:pt>
                <c:pt idx="57">
                  <c:v>3.1700000000000001E-4</c:v>
                </c:pt>
                <c:pt idx="58">
                  <c:v>5.31E-4</c:v>
                </c:pt>
                <c:pt idx="59">
                  <c:v>3.4900000000000003E-4</c:v>
                </c:pt>
                <c:pt idx="60">
                  <c:v>3.2699999999999998E-4</c:v>
                </c:pt>
                <c:pt idx="61">
                  <c:v>3.2200000000000002E-4</c:v>
                </c:pt>
                <c:pt idx="62">
                  <c:v>3.6200000000000002E-4</c:v>
                </c:pt>
                <c:pt idx="63">
                  <c:v>4.2900000000000002E-4</c:v>
                </c:pt>
                <c:pt idx="64">
                  <c:v>3.1500000000000001E-4</c:v>
                </c:pt>
                <c:pt idx="65">
                  <c:v>3.8299999999999999E-4</c:v>
                </c:pt>
                <c:pt idx="66">
                  <c:v>5.8469999999999998E-3</c:v>
                </c:pt>
                <c:pt idx="67">
                  <c:v>6.2690000000000003E-3</c:v>
                </c:pt>
                <c:pt idx="68">
                  <c:v>9.5218999999999998E-2</c:v>
                </c:pt>
                <c:pt idx="69">
                  <c:v>0.10025100000000001</c:v>
                </c:pt>
                <c:pt idx="70">
                  <c:v>0.115776</c:v>
                </c:pt>
                <c:pt idx="71">
                  <c:v>0.17832500000000001</c:v>
                </c:pt>
                <c:pt idx="72">
                  <c:v>0.24529799999999999</c:v>
                </c:pt>
                <c:pt idx="73">
                  <c:v>0.26116600000000001</c:v>
                </c:pt>
                <c:pt idx="74">
                  <c:v>0.26179999999999998</c:v>
                </c:pt>
                <c:pt idx="75">
                  <c:v>0.368282</c:v>
                </c:pt>
                <c:pt idx="76">
                  <c:v>0.43855499999999997</c:v>
                </c:pt>
                <c:pt idx="77">
                  <c:v>0.45124199999999998</c:v>
                </c:pt>
                <c:pt idx="78">
                  <c:v>0.46229799999999999</c:v>
                </c:pt>
                <c:pt idx="79">
                  <c:v>0.43623699999999999</c:v>
                </c:pt>
                <c:pt idx="80">
                  <c:v>0.43865700000000002</c:v>
                </c:pt>
                <c:pt idx="81">
                  <c:v>0.43706400000000001</c:v>
                </c:pt>
                <c:pt idx="82">
                  <c:v>0.45776499999999998</c:v>
                </c:pt>
                <c:pt idx="83">
                  <c:v>0.44365900000000003</c:v>
                </c:pt>
                <c:pt idx="84">
                  <c:v>0.42146800000000001</c:v>
                </c:pt>
                <c:pt idx="85">
                  <c:v>0.35947400000000002</c:v>
                </c:pt>
                <c:pt idx="86">
                  <c:v>0.32237500000000002</c:v>
                </c:pt>
                <c:pt idx="87">
                  <c:v>0.22648299999999999</c:v>
                </c:pt>
                <c:pt idx="88">
                  <c:v>0.16166800000000001</c:v>
                </c:pt>
                <c:pt idx="89">
                  <c:v>0.118086</c:v>
                </c:pt>
                <c:pt idx="90">
                  <c:v>6.4734E-2</c:v>
                </c:pt>
                <c:pt idx="91">
                  <c:v>4.1100000000000002E-4</c:v>
                </c:pt>
                <c:pt idx="92">
                  <c:v>3.1300000000000002E-4</c:v>
                </c:pt>
                <c:pt idx="93">
                  <c:v>3.5599999999999998E-4</c:v>
                </c:pt>
                <c:pt idx="94">
                  <c:v>3.4900000000000003E-4</c:v>
                </c:pt>
                <c:pt idx="95">
                  <c:v>1.7750000000000001E-3</c:v>
                </c:pt>
                <c:pt idx="96">
                  <c:v>3.3249999999999998E-3</c:v>
                </c:pt>
                <c:pt idx="97">
                  <c:v>4.4000000000000003E-3</c:v>
                </c:pt>
                <c:pt idx="98">
                  <c:v>5.3115999999999997E-2</c:v>
                </c:pt>
                <c:pt idx="99">
                  <c:v>0.15012900000000001</c:v>
                </c:pt>
                <c:pt idx="100">
                  <c:v>0.33068599999999998</c:v>
                </c:pt>
                <c:pt idx="101">
                  <c:v>0.34204899999999999</c:v>
                </c:pt>
                <c:pt idx="102">
                  <c:v>0.31321500000000002</c:v>
                </c:pt>
                <c:pt idx="103">
                  <c:v>0.26226300000000002</c:v>
                </c:pt>
                <c:pt idx="104">
                  <c:v>0.23932200000000001</c:v>
                </c:pt>
                <c:pt idx="105">
                  <c:v>0.229711</c:v>
                </c:pt>
                <c:pt idx="106">
                  <c:v>0.22053200000000001</c:v>
                </c:pt>
                <c:pt idx="107">
                  <c:v>0.205708</c:v>
                </c:pt>
                <c:pt idx="108">
                  <c:v>0.25607099999999999</c:v>
                </c:pt>
                <c:pt idx="109">
                  <c:v>0.18077799999999999</c:v>
                </c:pt>
                <c:pt idx="110">
                  <c:v>9.3052999999999997E-2</c:v>
                </c:pt>
                <c:pt idx="111">
                  <c:v>6.9646E-2</c:v>
                </c:pt>
                <c:pt idx="112">
                  <c:v>2.7011E-2</c:v>
                </c:pt>
                <c:pt idx="113">
                  <c:v>1.3616E-2</c:v>
                </c:pt>
                <c:pt idx="114">
                  <c:v>7.2509999999999996E-3</c:v>
                </c:pt>
                <c:pt idx="115">
                  <c:v>3.8999999999999999E-4</c:v>
                </c:pt>
                <c:pt idx="116">
                  <c:v>3.4900000000000003E-4</c:v>
                </c:pt>
                <c:pt idx="117">
                  <c:v>3.9599999999999998E-4</c:v>
                </c:pt>
                <c:pt idx="118">
                  <c:v>3.1199999999999999E-4</c:v>
                </c:pt>
                <c:pt idx="119">
                  <c:v>4.44E-4</c:v>
                </c:pt>
                <c:pt idx="120">
                  <c:v>2.9799999999999998E-4</c:v>
                </c:pt>
                <c:pt idx="121">
                  <c:v>4.4000000000000002E-4</c:v>
                </c:pt>
                <c:pt idx="122">
                  <c:v>4.0499999999999998E-4</c:v>
                </c:pt>
                <c:pt idx="123">
                  <c:v>3.8699999999999997E-4</c:v>
                </c:pt>
                <c:pt idx="124">
                  <c:v>3.4499999999999998E-4</c:v>
                </c:pt>
                <c:pt idx="125">
                  <c:v>1.0113E-2</c:v>
                </c:pt>
                <c:pt idx="126">
                  <c:v>1.6135E-2</c:v>
                </c:pt>
                <c:pt idx="127">
                  <c:v>2.0924999999999999E-2</c:v>
                </c:pt>
                <c:pt idx="128">
                  <c:v>6.7715999999999998E-2</c:v>
                </c:pt>
                <c:pt idx="129">
                  <c:v>0.15328</c:v>
                </c:pt>
                <c:pt idx="130">
                  <c:v>0.173266</c:v>
                </c:pt>
                <c:pt idx="131">
                  <c:v>0.174653</c:v>
                </c:pt>
                <c:pt idx="132">
                  <c:v>0.17722299999999999</c:v>
                </c:pt>
                <c:pt idx="133">
                  <c:v>0.24752299999999999</c:v>
                </c:pt>
                <c:pt idx="134">
                  <c:v>0.358678</c:v>
                </c:pt>
                <c:pt idx="135">
                  <c:v>0.43739</c:v>
                </c:pt>
                <c:pt idx="136">
                  <c:v>0.43844100000000003</c:v>
                </c:pt>
                <c:pt idx="137">
                  <c:v>0.43684800000000001</c:v>
                </c:pt>
                <c:pt idx="138">
                  <c:v>0.43745000000000001</c:v>
                </c:pt>
                <c:pt idx="139">
                  <c:v>0.46388299999999999</c:v>
                </c:pt>
                <c:pt idx="140">
                  <c:v>0.43816899999999998</c:v>
                </c:pt>
                <c:pt idx="141">
                  <c:v>0.40951300000000002</c:v>
                </c:pt>
                <c:pt idx="142">
                  <c:v>0.369643</c:v>
                </c:pt>
                <c:pt idx="143">
                  <c:v>0.25794499999999998</c:v>
                </c:pt>
                <c:pt idx="144">
                  <c:v>0.23281199999999999</c:v>
                </c:pt>
                <c:pt idx="145">
                  <c:v>0.13189999999999999</c:v>
                </c:pt>
                <c:pt idx="146">
                  <c:v>1.6369999999999999E-2</c:v>
                </c:pt>
                <c:pt idx="147">
                  <c:v>1.159E-2</c:v>
                </c:pt>
                <c:pt idx="148">
                  <c:v>6.9369999999999996E-3</c:v>
                </c:pt>
                <c:pt idx="149">
                  <c:v>4.7270000000000003E-3</c:v>
                </c:pt>
                <c:pt idx="150">
                  <c:v>3.9550000000000002E-3</c:v>
                </c:pt>
                <c:pt idx="151">
                  <c:v>2.101E-3</c:v>
                </c:pt>
                <c:pt idx="152">
                  <c:v>3.77E-4</c:v>
                </c:pt>
                <c:pt idx="153">
                  <c:v>2.8800000000000001E-4</c:v>
                </c:pt>
                <c:pt idx="154">
                  <c:v>4.1599999999999997E-4</c:v>
                </c:pt>
                <c:pt idx="155">
                  <c:v>3.0800000000000001E-4</c:v>
                </c:pt>
                <c:pt idx="156">
                  <c:v>3.4000000000000002E-4</c:v>
                </c:pt>
                <c:pt idx="157">
                  <c:v>3.0600000000000001E-4</c:v>
                </c:pt>
                <c:pt idx="158">
                  <c:v>3.4299999999999999E-4</c:v>
                </c:pt>
                <c:pt idx="159">
                  <c:v>3.3500000000000001E-4</c:v>
                </c:pt>
                <c:pt idx="160">
                  <c:v>3.8299999999999999E-4</c:v>
                </c:pt>
                <c:pt idx="161">
                  <c:v>3.4699999999999998E-4</c:v>
                </c:pt>
                <c:pt idx="162">
                  <c:v>4.15E-4</c:v>
                </c:pt>
                <c:pt idx="163">
                  <c:v>3.1E-4</c:v>
                </c:pt>
                <c:pt idx="164">
                  <c:v>3.5300000000000002E-4</c:v>
                </c:pt>
                <c:pt idx="165">
                  <c:v>2.6699999999999998E-4</c:v>
                </c:pt>
                <c:pt idx="166">
                  <c:v>2.1770000000000001E-3</c:v>
                </c:pt>
                <c:pt idx="167">
                  <c:v>1.7576000000000001E-2</c:v>
                </c:pt>
                <c:pt idx="168">
                  <c:v>2.0223000000000001E-2</c:v>
                </c:pt>
                <c:pt idx="169">
                  <c:v>3.9204000000000003E-2</c:v>
                </c:pt>
                <c:pt idx="170">
                  <c:v>4.0108999999999999E-2</c:v>
                </c:pt>
                <c:pt idx="171">
                  <c:v>0.115119</c:v>
                </c:pt>
                <c:pt idx="172">
                  <c:v>0.15797700000000001</c:v>
                </c:pt>
                <c:pt idx="173">
                  <c:v>0.28074399999999999</c:v>
                </c:pt>
                <c:pt idx="174">
                  <c:v>0.35835299999999998</c:v>
                </c:pt>
                <c:pt idx="175">
                  <c:v>0.411777</c:v>
                </c:pt>
                <c:pt idx="176">
                  <c:v>0.430566</c:v>
                </c:pt>
                <c:pt idx="177">
                  <c:v>0.43282799999999999</c:v>
                </c:pt>
                <c:pt idx="178">
                  <c:v>0.45294099999999998</c:v>
                </c:pt>
                <c:pt idx="179">
                  <c:v>0.45335700000000001</c:v>
                </c:pt>
                <c:pt idx="180">
                  <c:v>0.43300699999999998</c:v>
                </c:pt>
                <c:pt idx="181">
                  <c:v>0.43442199999999997</c:v>
                </c:pt>
                <c:pt idx="182">
                  <c:v>0.43741999999999998</c:v>
                </c:pt>
                <c:pt idx="183">
                  <c:v>0.43370700000000001</c:v>
                </c:pt>
                <c:pt idx="184">
                  <c:v>0.43237500000000001</c:v>
                </c:pt>
                <c:pt idx="185">
                  <c:v>0.44034299999999998</c:v>
                </c:pt>
                <c:pt idx="186">
                  <c:v>0.44552000000000003</c:v>
                </c:pt>
                <c:pt idx="187">
                  <c:v>0.32044099999999998</c:v>
                </c:pt>
                <c:pt idx="188">
                  <c:v>0.17338799999999999</c:v>
                </c:pt>
                <c:pt idx="189">
                  <c:v>0.117128</c:v>
                </c:pt>
                <c:pt idx="190">
                  <c:v>0.114333</c:v>
                </c:pt>
                <c:pt idx="191">
                  <c:v>0.113317</c:v>
                </c:pt>
                <c:pt idx="192">
                  <c:v>3.2259000000000003E-2</c:v>
                </c:pt>
                <c:pt idx="193">
                  <c:v>2.9184999999999999E-2</c:v>
                </c:pt>
                <c:pt idx="194">
                  <c:v>1.2635E-2</c:v>
                </c:pt>
                <c:pt idx="195">
                  <c:v>9.4660000000000005E-3</c:v>
                </c:pt>
                <c:pt idx="196">
                  <c:v>8.3260000000000001E-3</c:v>
                </c:pt>
                <c:pt idx="197">
                  <c:v>3.5100000000000002E-4</c:v>
                </c:pt>
                <c:pt idx="198">
                  <c:v>3.8000000000000002E-4</c:v>
                </c:pt>
                <c:pt idx="199">
                  <c:v>3.86E-4</c:v>
                </c:pt>
                <c:pt idx="200">
                  <c:v>4.1199999999999999E-4</c:v>
                </c:pt>
                <c:pt idx="201">
                  <c:v>3.9399999999999998E-4</c:v>
                </c:pt>
                <c:pt idx="202">
                  <c:v>3.4699999999999998E-4</c:v>
                </c:pt>
                <c:pt idx="203">
                  <c:v>3.9899999999999999E-4</c:v>
                </c:pt>
                <c:pt idx="204">
                  <c:v>1.9170000000000001E-3</c:v>
                </c:pt>
                <c:pt idx="205">
                  <c:v>5.7369999999999999E-3</c:v>
                </c:pt>
                <c:pt idx="206">
                  <c:v>9.3900000000000008E-3</c:v>
                </c:pt>
                <c:pt idx="207">
                  <c:v>1.1113E-2</c:v>
                </c:pt>
                <c:pt idx="208">
                  <c:v>1.3183E-2</c:v>
                </c:pt>
                <c:pt idx="209">
                  <c:v>1.7434000000000002E-2</c:v>
                </c:pt>
                <c:pt idx="210">
                  <c:v>1.9328999999999999E-2</c:v>
                </c:pt>
                <c:pt idx="211">
                  <c:v>6.3847000000000001E-2</c:v>
                </c:pt>
                <c:pt idx="212">
                  <c:v>0.463528</c:v>
                </c:pt>
                <c:pt idx="213">
                  <c:v>0.46195599999999998</c:v>
                </c:pt>
                <c:pt idx="214">
                  <c:v>0.460642</c:v>
                </c:pt>
                <c:pt idx="215">
                  <c:v>0.435477</c:v>
                </c:pt>
                <c:pt idx="216">
                  <c:v>0.45821499999999998</c:v>
                </c:pt>
                <c:pt idx="217">
                  <c:v>0.43691200000000002</c:v>
                </c:pt>
                <c:pt idx="218">
                  <c:v>0.459781</c:v>
                </c:pt>
                <c:pt idx="219">
                  <c:v>0.437384</c:v>
                </c:pt>
                <c:pt idx="220">
                  <c:v>0.421852</c:v>
                </c:pt>
                <c:pt idx="221">
                  <c:v>0.276947</c:v>
                </c:pt>
                <c:pt idx="222">
                  <c:v>0.241457</c:v>
                </c:pt>
                <c:pt idx="223">
                  <c:v>6.9732000000000002E-2</c:v>
                </c:pt>
                <c:pt idx="224">
                  <c:v>5.5794000000000003E-2</c:v>
                </c:pt>
                <c:pt idx="225">
                  <c:v>2.2522E-2</c:v>
                </c:pt>
                <c:pt idx="226">
                  <c:v>1.0817E-2</c:v>
                </c:pt>
                <c:pt idx="227">
                  <c:v>9.6439999999999998E-3</c:v>
                </c:pt>
                <c:pt idx="228">
                  <c:v>2.5700000000000001E-4</c:v>
                </c:pt>
                <c:pt idx="229">
                  <c:v>3.0699999999999998E-4</c:v>
                </c:pt>
                <c:pt idx="230">
                  <c:v>3.0800000000000001E-4</c:v>
                </c:pt>
                <c:pt idx="231">
                  <c:v>3.4900000000000003E-4</c:v>
                </c:pt>
                <c:pt idx="232">
                  <c:v>3.4099999999999999E-4</c:v>
                </c:pt>
                <c:pt idx="233">
                  <c:v>3.5E-4</c:v>
                </c:pt>
                <c:pt idx="234">
                  <c:v>3.2499999999999999E-4</c:v>
                </c:pt>
                <c:pt idx="235">
                  <c:v>2.8800000000000001E-4</c:v>
                </c:pt>
                <c:pt idx="236">
                  <c:v>3.19E-4</c:v>
                </c:pt>
                <c:pt idx="237">
                  <c:v>3.48E-4</c:v>
                </c:pt>
                <c:pt idx="238">
                  <c:v>4.2700000000000002E-4</c:v>
                </c:pt>
                <c:pt idx="239">
                  <c:v>4.1300000000000001E-4</c:v>
                </c:pt>
                <c:pt idx="240">
                  <c:v>3.4900000000000003E-4</c:v>
                </c:pt>
                <c:pt idx="241">
                  <c:v>4.0999999999999999E-4</c:v>
                </c:pt>
                <c:pt idx="242">
                  <c:v>3.1700000000000001E-4</c:v>
                </c:pt>
                <c:pt idx="243">
                  <c:v>2.9100000000000003E-4</c:v>
                </c:pt>
                <c:pt idx="244">
                  <c:v>2.9E-4</c:v>
                </c:pt>
                <c:pt idx="245">
                  <c:v>3.2600000000000001E-4</c:v>
                </c:pt>
                <c:pt idx="246">
                  <c:v>3.19E-4</c:v>
                </c:pt>
                <c:pt idx="247">
                  <c:v>2.7999999999999998E-4</c:v>
                </c:pt>
                <c:pt idx="248">
                  <c:v>3.3700000000000001E-4</c:v>
                </c:pt>
                <c:pt idx="249">
                  <c:v>2.6600000000000001E-4</c:v>
                </c:pt>
                <c:pt idx="250">
                  <c:v>3.01E-4</c:v>
                </c:pt>
                <c:pt idx="251">
                  <c:v>3.1100000000000002E-4</c:v>
                </c:pt>
                <c:pt idx="252">
                  <c:v>3.1700000000000001E-4</c:v>
                </c:pt>
                <c:pt idx="253">
                  <c:v>2.7999999999999998E-4</c:v>
                </c:pt>
                <c:pt idx="254">
                  <c:v>2.9E-4</c:v>
                </c:pt>
                <c:pt idx="255">
                  <c:v>3.3300000000000002E-4</c:v>
                </c:pt>
                <c:pt idx="256">
                  <c:v>2.7E-4</c:v>
                </c:pt>
                <c:pt idx="257">
                  <c:v>2.9399999999999999E-4</c:v>
                </c:pt>
                <c:pt idx="258">
                  <c:v>2.4800000000000001E-4</c:v>
                </c:pt>
                <c:pt idx="259">
                  <c:v>2.7500000000000002E-4</c:v>
                </c:pt>
                <c:pt idx="260">
                  <c:v>2.3599999999999999E-4</c:v>
                </c:pt>
                <c:pt idx="261">
                  <c:v>2.3499999999999999E-4</c:v>
                </c:pt>
                <c:pt idx="262">
                  <c:v>2.5000000000000001E-4</c:v>
                </c:pt>
                <c:pt idx="263">
                  <c:v>2.4800000000000001E-4</c:v>
                </c:pt>
                <c:pt idx="264">
                  <c:v>2.8400000000000002E-4</c:v>
                </c:pt>
                <c:pt idx="265">
                  <c:v>2.4699999999999999E-4</c:v>
                </c:pt>
                <c:pt idx="266">
                  <c:v>2.8600000000000001E-4</c:v>
                </c:pt>
                <c:pt idx="267">
                  <c:v>3.1100000000000002E-4</c:v>
                </c:pt>
                <c:pt idx="268">
                  <c:v>3.48E-4</c:v>
                </c:pt>
                <c:pt idx="269">
                  <c:v>3.28E-4</c:v>
                </c:pt>
                <c:pt idx="270">
                  <c:v>3.4400000000000001E-4</c:v>
                </c:pt>
                <c:pt idx="271">
                  <c:v>2.7900000000000001E-4</c:v>
                </c:pt>
                <c:pt idx="272">
                  <c:v>3.3100000000000002E-4</c:v>
                </c:pt>
                <c:pt idx="273">
                  <c:v>2.5500000000000002E-4</c:v>
                </c:pt>
                <c:pt idx="274">
                  <c:v>4.1100000000000002E-4</c:v>
                </c:pt>
                <c:pt idx="275">
                  <c:v>2.9799999999999998E-4</c:v>
                </c:pt>
                <c:pt idx="276">
                  <c:v>4.0700000000000003E-4</c:v>
                </c:pt>
                <c:pt idx="277">
                  <c:v>3.19E-4</c:v>
                </c:pt>
                <c:pt idx="278">
                  <c:v>4.9899999999999999E-4</c:v>
                </c:pt>
                <c:pt idx="279">
                  <c:v>3.5E-4</c:v>
                </c:pt>
                <c:pt idx="280">
                  <c:v>4.0999999999999999E-4</c:v>
                </c:pt>
                <c:pt idx="281">
                  <c:v>3.0899999999999998E-4</c:v>
                </c:pt>
                <c:pt idx="282">
                  <c:v>3.0200000000000002E-4</c:v>
                </c:pt>
                <c:pt idx="283">
                  <c:v>3.77E-4</c:v>
                </c:pt>
                <c:pt idx="284">
                  <c:v>8.3929999999999994E-3</c:v>
                </c:pt>
                <c:pt idx="285">
                  <c:v>3.5173000000000003E-2</c:v>
                </c:pt>
                <c:pt idx="286">
                  <c:v>5.1503E-2</c:v>
                </c:pt>
                <c:pt idx="287">
                  <c:v>0.17421400000000001</c:v>
                </c:pt>
                <c:pt idx="288">
                  <c:v>0.19246199999999999</c:v>
                </c:pt>
                <c:pt idx="289">
                  <c:v>0.21553</c:v>
                </c:pt>
                <c:pt idx="290">
                  <c:v>0.28312300000000001</c:v>
                </c:pt>
                <c:pt idx="291">
                  <c:v>0.35696600000000001</c:v>
                </c:pt>
                <c:pt idx="292">
                  <c:v>0.38677699999999998</c:v>
                </c:pt>
                <c:pt idx="293">
                  <c:v>0.437477</c:v>
                </c:pt>
                <c:pt idx="294">
                  <c:v>0.460119</c:v>
                </c:pt>
                <c:pt idx="295">
                  <c:v>0.45904899999999998</c:v>
                </c:pt>
                <c:pt idx="296">
                  <c:v>0.45525100000000002</c:v>
                </c:pt>
                <c:pt idx="297">
                  <c:v>0.46111999999999997</c:v>
                </c:pt>
                <c:pt idx="298">
                  <c:v>0.40718700000000002</c:v>
                </c:pt>
                <c:pt idx="299">
                  <c:v>0.246448</c:v>
                </c:pt>
                <c:pt idx="300">
                  <c:v>0.115981</c:v>
                </c:pt>
                <c:pt idx="301">
                  <c:v>0.114472</c:v>
                </c:pt>
                <c:pt idx="302">
                  <c:v>9.2003000000000001E-2</c:v>
                </c:pt>
                <c:pt idx="303">
                  <c:v>5.6410000000000002E-2</c:v>
                </c:pt>
                <c:pt idx="304">
                  <c:v>4.2119999999999996E-3</c:v>
                </c:pt>
                <c:pt idx="305">
                  <c:v>2.5799999999999998E-4</c:v>
                </c:pt>
                <c:pt idx="306">
                  <c:v>3.68E-4</c:v>
                </c:pt>
                <c:pt idx="307">
                  <c:v>3.7199999999999999E-4</c:v>
                </c:pt>
                <c:pt idx="308">
                  <c:v>3.6099999999999999E-4</c:v>
                </c:pt>
                <c:pt idx="309">
                  <c:v>3.39E-4</c:v>
                </c:pt>
                <c:pt idx="310">
                  <c:v>3.1399999999999999E-4</c:v>
                </c:pt>
                <c:pt idx="311">
                  <c:v>3.1E-4</c:v>
                </c:pt>
                <c:pt idx="312">
                  <c:v>3.7100000000000002E-4</c:v>
                </c:pt>
                <c:pt idx="313">
                  <c:v>3.1399999999999999E-4</c:v>
                </c:pt>
                <c:pt idx="314">
                  <c:v>4.35E-4</c:v>
                </c:pt>
                <c:pt idx="315">
                  <c:v>3.0200000000000002E-4</c:v>
                </c:pt>
                <c:pt idx="316">
                  <c:v>3.9199999999999999E-4</c:v>
                </c:pt>
                <c:pt idx="317">
                  <c:v>3.4000000000000002E-4</c:v>
                </c:pt>
                <c:pt idx="318">
                  <c:v>4.3319999999999999E-3</c:v>
                </c:pt>
                <c:pt idx="319">
                  <c:v>1.0277E-2</c:v>
                </c:pt>
                <c:pt idx="320">
                  <c:v>1.4300999999999999E-2</c:v>
                </c:pt>
                <c:pt idx="321">
                  <c:v>3.6503000000000001E-2</c:v>
                </c:pt>
                <c:pt idx="322">
                  <c:v>6.8373000000000003E-2</c:v>
                </c:pt>
                <c:pt idx="323">
                  <c:v>0.10652</c:v>
                </c:pt>
                <c:pt idx="324">
                  <c:v>0.172959</c:v>
                </c:pt>
                <c:pt idx="325">
                  <c:v>0.18707299999999999</c:v>
                </c:pt>
                <c:pt idx="326">
                  <c:v>0.24482599999999999</c:v>
                </c:pt>
                <c:pt idx="327">
                  <c:v>0.31527899999999998</c:v>
                </c:pt>
                <c:pt idx="328">
                  <c:v>0.33974199999999999</c:v>
                </c:pt>
                <c:pt idx="329">
                  <c:v>0.44862000000000002</c:v>
                </c:pt>
                <c:pt idx="330">
                  <c:v>0.43219200000000002</c:v>
                </c:pt>
                <c:pt idx="331">
                  <c:v>0.436753</c:v>
                </c:pt>
                <c:pt idx="332">
                  <c:v>0.45264799999999999</c:v>
                </c:pt>
                <c:pt idx="333">
                  <c:v>0.43263099999999999</c:v>
                </c:pt>
                <c:pt idx="334">
                  <c:v>0.45373599999999997</c:v>
                </c:pt>
                <c:pt idx="335">
                  <c:v>0.44127699999999997</c:v>
                </c:pt>
                <c:pt idx="336">
                  <c:v>0.45560800000000001</c:v>
                </c:pt>
                <c:pt idx="337">
                  <c:v>0.454899</c:v>
                </c:pt>
                <c:pt idx="338">
                  <c:v>0.42539100000000002</c:v>
                </c:pt>
                <c:pt idx="339">
                  <c:v>0.17846799999999999</c:v>
                </c:pt>
                <c:pt idx="340">
                  <c:v>0.167991</c:v>
                </c:pt>
                <c:pt idx="341">
                  <c:v>0.10627399999999999</c:v>
                </c:pt>
                <c:pt idx="342">
                  <c:v>6.7824999999999996E-2</c:v>
                </c:pt>
                <c:pt idx="343">
                  <c:v>1.3048000000000001E-2</c:v>
                </c:pt>
                <c:pt idx="344">
                  <c:v>4.1899999999999999E-4</c:v>
                </c:pt>
                <c:pt idx="345">
                  <c:v>3.4400000000000001E-4</c:v>
                </c:pt>
                <c:pt idx="346">
                  <c:v>4.1399999999999998E-4</c:v>
                </c:pt>
                <c:pt idx="347">
                  <c:v>4.2900000000000002E-4</c:v>
                </c:pt>
                <c:pt idx="348">
                  <c:v>4.0900000000000002E-4</c:v>
                </c:pt>
                <c:pt idx="349">
                  <c:v>3.3399999999999999E-4</c:v>
                </c:pt>
                <c:pt idx="350">
                  <c:v>4.3100000000000001E-4</c:v>
                </c:pt>
                <c:pt idx="351">
                  <c:v>2.6400000000000002E-4</c:v>
                </c:pt>
                <c:pt idx="352">
                  <c:v>3.6469000000000001E-2</c:v>
                </c:pt>
                <c:pt idx="353">
                  <c:v>5.1642E-2</c:v>
                </c:pt>
                <c:pt idx="354">
                  <c:v>0.16977</c:v>
                </c:pt>
                <c:pt idx="355">
                  <c:v>0.17941199999999999</c:v>
                </c:pt>
                <c:pt idx="356">
                  <c:v>0.19964100000000001</c:v>
                </c:pt>
                <c:pt idx="357">
                  <c:v>0.204628</c:v>
                </c:pt>
                <c:pt idx="358">
                  <c:v>0.226271</c:v>
                </c:pt>
                <c:pt idx="359">
                  <c:v>0.30331000000000002</c:v>
                </c:pt>
                <c:pt idx="360">
                  <c:v>0.45944099999999999</c:v>
                </c:pt>
                <c:pt idx="361">
                  <c:v>0.45868599999999998</c:v>
                </c:pt>
                <c:pt idx="362">
                  <c:v>0.45105200000000001</c:v>
                </c:pt>
                <c:pt idx="363">
                  <c:v>0.451733</c:v>
                </c:pt>
                <c:pt idx="364">
                  <c:v>0.43718299999999999</c:v>
                </c:pt>
                <c:pt idx="365">
                  <c:v>0.43695499999999998</c:v>
                </c:pt>
                <c:pt idx="366">
                  <c:v>0.44730799999999998</c:v>
                </c:pt>
                <c:pt idx="367">
                  <c:v>0.46074799999999999</c:v>
                </c:pt>
                <c:pt idx="368">
                  <c:v>0.43756499999999998</c:v>
                </c:pt>
                <c:pt idx="369">
                  <c:v>0.443052</c:v>
                </c:pt>
                <c:pt idx="370">
                  <c:v>0.44717499999999999</c:v>
                </c:pt>
                <c:pt idx="371">
                  <c:v>0.44877</c:v>
                </c:pt>
                <c:pt idx="372">
                  <c:v>0.40311999999999998</c:v>
                </c:pt>
                <c:pt idx="373">
                  <c:v>0.24962999999999999</c:v>
                </c:pt>
                <c:pt idx="374">
                  <c:v>0.19722400000000001</c:v>
                </c:pt>
                <c:pt idx="375">
                  <c:v>0.13186800000000001</c:v>
                </c:pt>
                <c:pt idx="376">
                  <c:v>0.12211900000000001</c:v>
                </c:pt>
                <c:pt idx="377">
                  <c:v>7.306E-3</c:v>
                </c:pt>
                <c:pt idx="378">
                  <c:v>2.7999999999999998E-4</c:v>
                </c:pt>
                <c:pt idx="379">
                  <c:v>4.4099999999999999E-4</c:v>
                </c:pt>
                <c:pt idx="380">
                  <c:v>3.6099999999999999E-4</c:v>
                </c:pt>
                <c:pt idx="381">
                  <c:v>3.8900000000000002E-4</c:v>
                </c:pt>
                <c:pt idx="382">
                  <c:v>3.21E-4</c:v>
                </c:pt>
                <c:pt idx="383">
                  <c:v>4.1399999999999998E-4</c:v>
                </c:pt>
                <c:pt idx="384">
                  <c:v>3.39E-4</c:v>
                </c:pt>
                <c:pt idx="385">
                  <c:v>3.77E-4</c:v>
                </c:pt>
                <c:pt idx="386">
                  <c:v>3.3100000000000002E-4</c:v>
                </c:pt>
                <c:pt idx="387">
                  <c:v>8.1609999999999999E-3</c:v>
                </c:pt>
                <c:pt idx="388">
                  <c:v>8.5522000000000001E-2</c:v>
                </c:pt>
                <c:pt idx="389">
                  <c:v>9.819E-2</c:v>
                </c:pt>
                <c:pt idx="390">
                  <c:v>0.102515</c:v>
                </c:pt>
                <c:pt idx="391">
                  <c:v>0.127883</c:v>
                </c:pt>
                <c:pt idx="392">
                  <c:v>0.13048199999999999</c:v>
                </c:pt>
                <c:pt idx="393">
                  <c:v>0.15915599999999999</c:v>
                </c:pt>
                <c:pt idx="394">
                  <c:v>0.17719299999999999</c:v>
                </c:pt>
                <c:pt idx="395">
                  <c:v>0.18218699999999999</c:v>
                </c:pt>
                <c:pt idx="396">
                  <c:v>0.33871400000000002</c:v>
                </c:pt>
                <c:pt idx="397">
                  <c:v>0.33660899999999999</c:v>
                </c:pt>
                <c:pt idx="398">
                  <c:v>0.33669700000000002</c:v>
                </c:pt>
                <c:pt idx="399">
                  <c:v>0.33430399999999999</c:v>
                </c:pt>
                <c:pt idx="400">
                  <c:v>0.30182599999999998</c:v>
                </c:pt>
                <c:pt idx="401">
                  <c:v>0.27951300000000001</c:v>
                </c:pt>
                <c:pt idx="402">
                  <c:v>0.27798200000000001</c:v>
                </c:pt>
                <c:pt idx="403">
                  <c:v>0.23036000000000001</c:v>
                </c:pt>
                <c:pt idx="404">
                  <c:v>0.202707</c:v>
                </c:pt>
                <c:pt idx="405">
                  <c:v>0.22866300000000001</c:v>
                </c:pt>
                <c:pt idx="406">
                  <c:v>0.288184</c:v>
                </c:pt>
                <c:pt idx="407">
                  <c:v>0.25310700000000003</c:v>
                </c:pt>
                <c:pt idx="408">
                  <c:v>0.246139</c:v>
                </c:pt>
                <c:pt idx="409">
                  <c:v>8.0440999999999999E-2</c:v>
                </c:pt>
                <c:pt idx="410">
                  <c:v>4.5911E-2</c:v>
                </c:pt>
                <c:pt idx="411">
                  <c:v>3.2514000000000001E-2</c:v>
                </c:pt>
                <c:pt idx="412">
                  <c:v>2.5781999999999999E-2</c:v>
                </c:pt>
                <c:pt idx="413">
                  <c:v>2.027E-2</c:v>
                </c:pt>
                <c:pt idx="414">
                  <c:v>7.2259999999999998E-3</c:v>
                </c:pt>
                <c:pt idx="415">
                  <c:v>3.2499999999999999E-4</c:v>
                </c:pt>
                <c:pt idx="416">
                  <c:v>3.6999999999999999E-4</c:v>
                </c:pt>
                <c:pt idx="417">
                  <c:v>3.0499999999999999E-4</c:v>
                </c:pt>
                <c:pt idx="418">
                  <c:v>4.0400000000000001E-4</c:v>
                </c:pt>
                <c:pt idx="419">
                  <c:v>3.7199999999999999E-4</c:v>
                </c:pt>
                <c:pt idx="420">
                  <c:v>3.48E-4</c:v>
                </c:pt>
                <c:pt idx="421">
                  <c:v>4.3300000000000001E-4</c:v>
                </c:pt>
                <c:pt idx="422">
                  <c:v>4.08E-4</c:v>
                </c:pt>
                <c:pt idx="423">
                  <c:v>4.37E-4</c:v>
                </c:pt>
                <c:pt idx="424">
                  <c:v>3.1199999999999999E-4</c:v>
                </c:pt>
                <c:pt idx="425">
                  <c:v>3.7800000000000003E-4</c:v>
                </c:pt>
                <c:pt idx="426">
                  <c:v>3.2299999999999999E-4</c:v>
                </c:pt>
                <c:pt idx="427">
                  <c:v>3.2899999999999997E-4</c:v>
                </c:pt>
                <c:pt idx="428">
                  <c:v>3.0400000000000002E-4</c:v>
                </c:pt>
                <c:pt idx="429">
                  <c:v>2.8699999999999998E-4</c:v>
                </c:pt>
                <c:pt idx="430">
                  <c:v>2.92E-4</c:v>
                </c:pt>
                <c:pt idx="431">
                  <c:v>2.9100000000000003E-4</c:v>
                </c:pt>
                <c:pt idx="432">
                  <c:v>3.39E-4</c:v>
                </c:pt>
                <c:pt idx="433">
                  <c:v>2.941E-3</c:v>
                </c:pt>
                <c:pt idx="434">
                  <c:v>1.4559000000000001E-2</c:v>
                </c:pt>
                <c:pt idx="435">
                  <c:v>5.2949000000000003E-2</c:v>
                </c:pt>
                <c:pt idx="436">
                  <c:v>0.17465</c:v>
                </c:pt>
                <c:pt idx="437">
                  <c:v>0.22992799999999999</c:v>
                </c:pt>
                <c:pt idx="438">
                  <c:v>0.446301</c:v>
                </c:pt>
                <c:pt idx="439">
                  <c:v>0.46010200000000001</c:v>
                </c:pt>
                <c:pt idx="440">
                  <c:v>0.45663399999999998</c:v>
                </c:pt>
                <c:pt idx="441">
                  <c:v>0.34434599999999999</c:v>
                </c:pt>
                <c:pt idx="442">
                  <c:v>0.15862599999999999</c:v>
                </c:pt>
                <c:pt idx="443">
                  <c:v>0.13306299999999999</c:v>
                </c:pt>
                <c:pt idx="444">
                  <c:v>0.126057</c:v>
                </c:pt>
                <c:pt idx="445">
                  <c:v>0.115219</c:v>
                </c:pt>
                <c:pt idx="446">
                  <c:v>6.7886000000000002E-2</c:v>
                </c:pt>
                <c:pt idx="447">
                  <c:v>9.9919999999999991E-3</c:v>
                </c:pt>
                <c:pt idx="448">
                  <c:v>4.1089999999999998E-3</c:v>
                </c:pt>
                <c:pt idx="449">
                  <c:v>2.6200000000000003E-4</c:v>
                </c:pt>
                <c:pt idx="450">
                  <c:v>3.3799999999999998E-4</c:v>
                </c:pt>
                <c:pt idx="451">
                  <c:v>4.2200000000000001E-4</c:v>
                </c:pt>
                <c:pt idx="452">
                  <c:v>4.7600000000000002E-4</c:v>
                </c:pt>
                <c:pt idx="453">
                  <c:v>4.15E-4</c:v>
                </c:pt>
                <c:pt idx="454">
                  <c:v>4.06E-4</c:v>
                </c:pt>
                <c:pt idx="455">
                  <c:v>3.7599999999999998E-4</c:v>
                </c:pt>
                <c:pt idx="456">
                  <c:v>3.7500000000000001E-4</c:v>
                </c:pt>
                <c:pt idx="457">
                  <c:v>4.4000000000000002E-4</c:v>
                </c:pt>
                <c:pt idx="458">
                  <c:v>2.63E-4</c:v>
                </c:pt>
                <c:pt idx="459">
                  <c:v>4.2459999999999998E-3</c:v>
                </c:pt>
                <c:pt idx="460">
                  <c:v>1.3627E-2</c:v>
                </c:pt>
                <c:pt idx="461">
                  <c:v>2.3702000000000001E-2</c:v>
                </c:pt>
                <c:pt idx="462">
                  <c:v>3.9706999999999999E-2</c:v>
                </c:pt>
                <c:pt idx="463">
                  <c:v>0.107637</c:v>
                </c:pt>
                <c:pt idx="464">
                  <c:v>0.149784</c:v>
                </c:pt>
                <c:pt idx="465">
                  <c:v>0.17111599999999999</c:v>
                </c:pt>
                <c:pt idx="466">
                  <c:v>0.17738499999999999</c:v>
                </c:pt>
                <c:pt idx="467">
                  <c:v>0.179896</c:v>
                </c:pt>
                <c:pt idx="468">
                  <c:v>0.185839</c:v>
                </c:pt>
                <c:pt idx="469">
                  <c:v>0.250222</c:v>
                </c:pt>
                <c:pt idx="470">
                  <c:v>0.33268300000000001</c:v>
                </c:pt>
                <c:pt idx="471">
                  <c:v>0.34083400000000003</c:v>
                </c:pt>
                <c:pt idx="472">
                  <c:v>0.35655900000000001</c:v>
                </c:pt>
                <c:pt idx="473">
                  <c:v>0.447135</c:v>
                </c:pt>
                <c:pt idx="474">
                  <c:v>0.44881599999999999</c:v>
                </c:pt>
                <c:pt idx="475">
                  <c:v>0.43491299999999999</c:v>
                </c:pt>
                <c:pt idx="476">
                  <c:v>0.43369099999999999</c:v>
                </c:pt>
                <c:pt idx="477">
                  <c:v>0.431255</c:v>
                </c:pt>
                <c:pt idx="478">
                  <c:v>0.45317099999999999</c:v>
                </c:pt>
                <c:pt idx="479">
                  <c:v>0.43399799999999999</c:v>
                </c:pt>
                <c:pt idx="480">
                  <c:v>0.43672699999999998</c:v>
                </c:pt>
                <c:pt idx="481">
                  <c:v>0.43820100000000001</c:v>
                </c:pt>
                <c:pt idx="482">
                  <c:v>0.37340299999999998</c:v>
                </c:pt>
                <c:pt idx="483">
                  <c:v>0.26639200000000002</c:v>
                </c:pt>
                <c:pt idx="484">
                  <c:v>0.24987899999999999</c:v>
                </c:pt>
                <c:pt idx="485">
                  <c:v>0.24734500000000001</c:v>
                </c:pt>
                <c:pt idx="486">
                  <c:v>0.16597200000000001</c:v>
                </c:pt>
                <c:pt idx="487">
                  <c:v>7.0170999999999997E-2</c:v>
                </c:pt>
                <c:pt idx="488">
                  <c:v>6.6160999999999998E-2</c:v>
                </c:pt>
                <c:pt idx="489">
                  <c:v>3.9283999999999999E-2</c:v>
                </c:pt>
                <c:pt idx="490">
                  <c:v>4.2499999999999998E-4</c:v>
                </c:pt>
                <c:pt idx="491">
                  <c:v>3.57E-4</c:v>
                </c:pt>
                <c:pt idx="492">
                  <c:v>3.0699999999999998E-4</c:v>
                </c:pt>
                <c:pt idx="493">
                  <c:v>3.5500000000000001E-4</c:v>
                </c:pt>
                <c:pt idx="494">
                  <c:v>4.0299999999999998E-4</c:v>
                </c:pt>
                <c:pt idx="495">
                  <c:v>3.9500000000000001E-4</c:v>
                </c:pt>
                <c:pt idx="496">
                  <c:v>3.9100000000000002E-4</c:v>
                </c:pt>
                <c:pt idx="497">
                  <c:v>3.6999999999999999E-4</c:v>
                </c:pt>
                <c:pt idx="498">
                  <c:v>3.59E-4</c:v>
                </c:pt>
                <c:pt idx="499">
                  <c:v>2.9999999999999997E-4</c:v>
                </c:pt>
                <c:pt idx="500">
                  <c:v>4.46E-4</c:v>
                </c:pt>
                <c:pt idx="501">
                  <c:v>5.6740000000000002E-3</c:v>
                </c:pt>
                <c:pt idx="502">
                  <c:v>6.0860000000000003E-3</c:v>
                </c:pt>
                <c:pt idx="503">
                  <c:v>6.2919999999999998E-3</c:v>
                </c:pt>
                <c:pt idx="504">
                  <c:v>8.4060000000000003E-3</c:v>
                </c:pt>
                <c:pt idx="505">
                  <c:v>2.3458E-2</c:v>
                </c:pt>
                <c:pt idx="506">
                  <c:v>4.4907000000000002E-2</c:v>
                </c:pt>
                <c:pt idx="507">
                  <c:v>7.7065999999999996E-2</c:v>
                </c:pt>
                <c:pt idx="508">
                  <c:v>7.7687999999999993E-2</c:v>
                </c:pt>
                <c:pt idx="509">
                  <c:v>9.6118999999999996E-2</c:v>
                </c:pt>
                <c:pt idx="510">
                  <c:v>0.120253</c:v>
                </c:pt>
                <c:pt idx="511">
                  <c:v>0.12773399999999999</c:v>
                </c:pt>
                <c:pt idx="512">
                  <c:v>0.31874200000000003</c:v>
                </c:pt>
                <c:pt idx="513">
                  <c:v>0.40402199999999999</c:v>
                </c:pt>
                <c:pt idx="514">
                  <c:v>0.44667800000000002</c:v>
                </c:pt>
                <c:pt idx="515">
                  <c:v>0.43639</c:v>
                </c:pt>
                <c:pt idx="516">
                  <c:v>0.44326100000000002</c:v>
                </c:pt>
                <c:pt idx="517">
                  <c:v>0.46218500000000001</c:v>
                </c:pt>
                <c:pt idx="518">
                  <c:v>0.46027000000000001</c:v>
                </c:pt>
                <c:pt idx="519">
                  <c:v>0.45575199999999999</c:v>
                </c:pt>
                <c:pt idx="520">
                  <c:v>0.43777500000000003</c:v>
                </c:pt>
                <c:pt idx="521">
                  <c:v>0.39860499999999999</c:v>
                </c:pt>
                <c:pt idx="522">
                  <c:v>0.37446200000000002</c:v>
                </c:pt>
                <c:pt idx="523">
                  <c:v>0.32988400000000001</c:v>
                </c:pt>
                <c:pt idx="524">
                  <c:v>4.1425999999999998E-2</c:v>
                </c:pt>
                <c:pt idx="525">
                  <c:v>3.4015999999999998E-2</c:v>
                </c:pt>
                <c:pt idx="526">
                  <c:v>1.6508999999999999E-2</c:v>
                </c:pt>
                <c:pt idx="527">
                  <c:v>1.2770999999999999E-2</c:v>
                </c:pt>
                <c:pt idx="528">
                  <c:v>2.8800000000000001E-4</c:v>
                </c:pt>
                <c:pt idx="529">
                  <c:v>3.7199999999999999E-4</c:v>
                </c:pt>
                <c:pt idx="530">
                  <c:v>3.4600000000000001E-4</c:v>
                </c:pt>
                <c:pt idx="531">
                  <c:v>2.9599999999999998E-4</c:v>
                </c:pt>
                <c:pt idx="532">
                  <c:v>3.6000000000000002E-4</c:v>
                </c:pt>
                <c:pt idx="533">
                  <c:v>2.6800000000000001E-4</c:v>
                </c:pt>
                <c:pt idx="534">
                  <c:v>3.3599999999999998E-4</c:v>
                </c:pt>
                <c:pt idx="535">
                  <c:v>2.8899999999999998E-4</c:v>
                </c:pt>
                <c:pt idx="536">
                  <c:v>3.4499999999999998E-4</c:v>
                </c:pt>
                <c:pt idx="537">
                  <c:v>3.0899999999999998E-4</c:v>
                </c:pt>
                <c:pt idx="538">
                  <c:v>3.48E-4</c:v>
                </c:pt>
                <c:pt idx="539">
                  <c:v>2.6899999999999998E-4</c:v>
                </c:pt>
                <c:pt idx="540">
                  <c:v>2.9599999999999998E-4</c:v>
                </c:pt>
                <c:pt idx="541">
                  <c:v>2.9E-4</c:v>
                </c:pt>
                <c:pt idx="542">
                  <c:v>2.72E-4</c:v>
                </c:pt>
                <c:pt idx="543">
                  <c:v>3.2299999999999999E-4</c:v>
                </c:pt>
                <c:pt idx="544">
                  <c:v>2.4699999999999999E-4</c:v>
                </c:pt>
                <c:pt idx="545">
                  <c:v>2.7599999999999999E-4</c:v>
                </c:pt>
                <c:pt idx="546">
                  <c:v>2.2000000000000001E-4</c:v>
                </c:pt>
                <c:pt idx="547">
                  <c:v>2.5799999999999998E-4</c:v>
                </c:pt>
                <c:pt idx="548">
                  <c:v>2.8800000000000001E-4</c:v>
                </c:pt>
                <c:pt idx="549">
                  <c:v>2.9100000000000003E-4</c:v>
                </c:pt>
                <c:pt idx="550">
                  <c:v>3.0600000000000001E-4</c:v>
                </c:pt>
                <c:pt idx="551">
                  <c:v>3.3399999999999999E-4</c:v>
                </c:pt>
                <c:pt idx="552">
                  <c:v>3.0600000000000001E-4</c:v>
                </c:pt>
                <c:pt idx="553">
                  <c:v>2.8400000000000002E-4</c:v>
                </c:pt>
                <c:pt idx="554">
                  <c:v>3.8299999999999999E-4</c:v>
                </c:pt>
                <c:pt idx="555">
                  <c:v>3.3199999999999999E-4</c:v>
                </c:pt>
                <c:pt idx="556">
                  <c:v>3.4699999999999998E-4</c:v>
                </c:pt>
                <c:pt idx="557">
                  <c:v>4.9299999999999995E-4</c:v>
                </c:pt>
                <c:pt idx="558">
                  <c:v>3.1100000000000002E-4</c:v>
                </c:pt>
                <c:pt idx="559">
                  <c:v>2.9700000000000001E-4</c:v>
                </c:pt>
                <c:pt idx="560">
                  <c:v>4.2299999999999998E-4</c:v>
                </c:pt>
                <c:pt idx="561">
                  <c:v>4.3899999999999999E-4</c:v>
                </c:pt>
                <c:pt idx="562">
                  <c:v>4.1199999999999999E-4</c:v>
                </c:pt>
                <c:pt idx="563">
                  <c:v>4.2999999999999999E-4</c:v>
                </c:pt>
                <c:pt idx="564">
                  <c:v>4.06E-4</c:v>
                </c:pt>
                <c:pt idx="565">
                  <c:v>3.1399999999999999E-4</c:v>
                </c:pt>
                <c:pt idx="566">
                  <c:v>4.0099999999999999E-4</c:v>
                </c:pt>
                <c:pt idx="567">
                  <c:v>4.37E-4</c:v>
                </c:pt>
                <c:pt idx="568">
                  <c:v>4.2700000000000002E-4</c:v>
                </c:pt>
                <c:pt idx="569">
                  <c:v>4.0200000000000001E-4</c:v>
                </c:pt>
                <c:pt idx="570">
                  <c:v>4.4999999999999999E-4</c:v>
                </c:pt>
                <c:pt idx="571">
                  <c:v>2.9700000000000001E-4</c:v>
                </c:pt>
                <c:pt idx="572">
                  <c:v>9.2599999999999996E-4</c:v>
                </c:pt>
                <c:pt idx="573">
                  <c:v>5.6732999999999999E-2</c:v>
                </c:pt>
                <c:pt idx="574">
                  <c:v>6.2188E-2</c:v>
                </c:pt>
                <c:pt idx="575">
                  <c:v>0.18349599999999999</c:v>
                </c:pt>
                <c:pt idx="576">
                  <c:v>0.18398500000000001</c:v>
                </c:pt>
                <c:pt idx="577">
                  <c:v>0.32328600000000002</c:v>
                </c:pt>
                <c:pt idx="578">
                  <c:v>0.457901</c:v>
                </c:pt>
                <c:pt idx="579">
                  <c:v>0.46136199999999999</c:v>
                </c:pt>
                <c:pt idx="580">
                  <c:v>0.44302599999999998</c:v>
                </c:pt>
                <c:pt idx="581">
                  <c:v>0.46266200000000002</c:v>
                </c:pt>
                <c:pt idx="582">
                  <c:v>0.46284599999999998</c:v>
                </c:pt>
                <c:pt idx="583">
                  <c:v>0.44162899999999999</c:v>
                </c:pt>
                <c:pt idx="584">
                  <c:v>0.41788700000000001</c:v>
                </c:pt>
                <c:pt idx="585">
                  <c:v>0.31887700000000002</c:v>
                </c:pt>
                <c:pt idx="586">
                  <c:v>0.27433999999999997</c:v>
                </c:pt>
                <c:pt idx="587">
                  <c:v>0.248865</c:v>
                </c:pt>
                <c:pt idx="588">
                  <c:v>0.23902999999999999</c:v>
                </c:pt>
                <c:pt idx="589">
                  <c:v>0.14258299999999999</c:v>
                </c:pt>
                <c:pt idx="590">
                  <c:v>0.115162</c:v>
                </c:pt>
                <c:pt idx="591">
                  <c:v>8.8563000000000003E-2</c:v>
                </c:pt>
                <c:pt idx="592">
                  <c:v>4.6653E-2</c:v>
                </c:pt>
                <c:pt idx="593">
                  <c:v>3.5514999999999998E-2</c:v>
                </c:pt>
                <c:pt idx="594">
                  <c:v>2.6699999999999998E-4</c:v>
                </c:pt>
                <c:pt idx="595">
                  <c:v>3.0499999999999999E-4</c:v>
                </c:pt>
                <c:pt idx="596">
                  <c:v>3.0899999999999998E-4</c:v>
                </c:pt>
                <c:pt idx="597">
                  <c:v>4.1899999999999999E-4</c:v>
                </c:pt>
                <c:pt idx="598">
                  <c:v>3.2899999999999997E-4</c:v>
                </c:pt>
                <c:pt idx="599">
                  <c:v>3.4000000000000002E-4</c:v>
                </c:pt>
                <c:pt idx="600">
                  <c:v>3.3E-4</c:v>
                </c:pt>
                <c:pt idx="601">
                  <c:v>1.5481999999999999E-2</c:v>
                </c:pt>
                <c:pt idx="602">
                  <c:v>3.5986999999999998E-2</c:v>
                </c:pt>
                <c:pt idx="603">
                  <c:v>4.3993999999999998E-2</c:v>
                </c:pt>
                <c:pt idx="604">
                  <c:v>5.6010999999999998E-2</c:v>
                </c:pt>
                <c:pt idx="605">
                  <c:v>0.195407</c:v>
                </c:pt>
                <c:pt idx="606">
                  <c:v>0.25623800000000002</c:v>
                </c:pt>
                <c:pt idx="607">
                  <c:v>0.38106099999999998</c:v>
                </c:pt>
                <c:pt idx="608">
                  <c:v>0.41026699999999999</c:v>
                </c:pt>
                <c:pt idx="609">
                  <c:v>0.45408399999999999</c:v>
                </c:pt>
                <c:pt idx="610">
                  <c:v>0.44548500000000002</c:v>
                </c:pt>
                <c:pt idx="611">
                  <c:v>0.455901</c:v>
                </c:pt>
                <c:pt idx="612">
                  <c:v>0.43388900000000002</c:v>
                </c:pt>
                <c:pt idx="613">
                  <c:v>0.43579699999999999</c:v>
                </c:pt>
                <c:pt idx="614">
                  <c:v>0.41510200000000003</c:v>
                </c:pt>
                <c:pt idx="615">
                  <c:v>0.36267199999999999</c:v>
                </c:pt>
                <c:pt idx="616">
                  <c:v>8.8248999999999994E-2</c:v>
                </c:pt>
                <c:pt idx="617">
                  <c:v>7.6879000000000003E-2</c:v>
                </c:pt>
                <c:pt idx="618">
                  <c:v>3.9899999999999999E-4</c:v>
                </c:pt>
                <c:pt idx="619">
                  <c:v>4.15E-4</c:v>
                </c:pt>
                <c:pt idx="620">
                  <c:v>3.3300000000000002E-4</c:v>
                </c:pt>
                <c:pt idx="621">
                  <c:v>3.2200000000000002E-4</c:v>
                </c:pt>
                <c:pt idx="622">
                  <c:v>2.9500000000000001E-4</c:v>
                </c:pt>
                <c:pt idx="623">
                  <c:v>3.2699999999999998E-4</c:v>
                </c:pt>
                <c:pt idx="624">
                  <c:v>3.1199999999999999E-4</c:v>
                </c:pt>
                <c:pt idx="625">
                  <c:v>8.8579999999999996E-3</c:v>
                </c:pt>
                <c:pt idx="626">
                  <c:v>3.3864999999999999E-2</c:v>
                </c:pt>
                <c:pt idx="627">
                  <c:v>6.0184000000000001E-2</c:v>
                </c:pt>
                <c:pt idx="628">
                  <c:v>0.16750200000000001</c:v>
                </c:pt>
                <c:pt idx="629">
                  <c:v>0.174322</c:v>
                </c:pt>
                <c:pt idx="630">
                  <c:v>0.19133800000000001</c:v>
                </c:pt>
                <c:pt idx="631">
                  <c:v>0.292105</c:v>
                </c:pt>
                <c:pt idx="632">
                  <c:v>0.33573500000000001</c:v>
                </c:pt>
                <c:pt idx="633">
                  <c:v>0.40717700000000001</c:v>
                </c:pt>
                <c:pt idx="634">
                  <c:v>0.43312699999999998</c:v>
                </c:pt>
                <c:pt idx="635">
                  <c:v>0.45907100000000001</c:v>
                </c:pt>
                <c:pt idx="636">
                  <c:v>0.45116400000000001</c:v>
                </c:pt>
                <c:pt idx="637">
                  <c:v>0.44004199999999999</c:v>
                </c:pt>
                <c:pt idx="638">
                  <c:v>0.46067900000000001</c:v>
                </c:pt>
                <c:pt idx="639">
                  <c:v>0.45344000000000001</c:v>
                </c:pt>
                <c:pt idx="640">
                  <c:v>0.456764</c:v>
                </c:pt>
                <c:pt idx="641">
                  <c:v>0.452903</c:v>
                </c:pt>
                <c:pt idx="642">
                  <c:v>0.45418500000000001</c:v>
                </c:pt>
                <c:pt idx="643">
                  <c:v>0.45686900000000003</c:v>
                </c:pt>
                <c:pt idx="644">
                  <c:v>0.457038</c:v>
                </c:pt>
                <c:pt idx="645">
                  <c:v>0.359406</c:v>
                </c:pt>
                <c:pt idx="646">
                  <c:v>0.24535000000000001</c:v>
                </c:pt>
                <c:pt idx="647">
                  <c:v>8.4037000000000001E-2</c:v>
                </c:pt>
                <c:pt idx="648">
                  <c:v>5.8962000000000001E-2</c:v>
                </c:pt>
                <c:pt idx="649">
                  <c:v>3.6863E-2</c:v>
                </c:pt>
                <c:pt idx="650">
                  <c:v>4.3070000000000001E-3</c:v>
                </c:pt>
                <c:pt idx="651">
                  <c:v>3.4600000000000001E-4</c:v>
                </c:pt>
                <c:pt idx="652">
                  <c:v>3.5E-4</c:v>
                </c:pt>
                <c:pt idx="653">
                  <c:v>4.4099999999999999E-4</c:v>
                </c:pt>
                <c:pt idx="654">
                  <c:v>4.0400000000000001E-4</c:v>
                </c:pt>
                <c:pt idx="655">
                  <c:v>4.5100000000000001E-4</c:v>
                </c:pt>
                <c:pt idx="656">
                  <c:v>4.2000000000000002E-4</c:v>
                </c:pt>
                <c:pt idx="657">
                  <c:v>4.2099999999999999E-4</c:v>
                </c:pt>
                <c:pt idx="658">
                  <c:v>3.1199999999999999E-4</c:v>
                </c:pt>
                <c:pt idx="659">
                  <c:v>3.4699999999999998E-4</c:v>
                </c:pt>
                <c:pt idx="660">
                  <c:v>2.9999999999999997E-4</c:v>
                </c:pt>
                <c:pt idx="661">
                  <c:v>7.7219999999999997E-3</c:v>
                </c:pt>
                <c:pt idx="662">
                  <c:v>1.796E-2</c:v>
                </c:pt>
                <c:pt idx="663">
                  <c:v>2.2783000000000001E-2</c:v>
                </c:pt>
                <c:pt idx="664">
                  <c:v>3.9188000000000001E-2</c:v>
                </c:pt>
                <c:pt idx="665">
                  <c:v>4.5065000000000001E-2</c:v>
                </c:pt>
                <c:pt idx="666">
                  <c:v>5.1243999999999998E-2</c:v>
                </c:pt>
                <c:pt idx="667">
                  <c:v>6.3696000000000003E-2</c:v>
                </c:pt>
                <c:pt idx="668">
                  <c:v>0.26550699999999999</c:v>
                </c:pt>
                <c:pt idx="669">
                  <c:v>0.33439600000000003</c:v>
                </c:pt>
                <c:pt idx="670">
                  <c:v>0.27493600000000001</c:v>
                </c:pt>
                <c:pt idx="671">
                  <c:v>0.21864900000000001</c:v>
                </c:pt>
                <c:pt idx="672">
                  <c:v>0.19980999999999999</c:v>
                </c:pt>
                <c:pt idx="673">
                  <c:v>0.199487</c:v>
                </c:pt>
                <c:pt idx="674">
                  <c:v>0.19347300000000001</c:v>
                </c:pt>
                <c:pt idx="675">
                  <c:v>0.22498399999999999</c:v>
                </c:pt>
                <c:pt idx="676">
                  <c:v>0.27724900000000002</c:v>
                </c:pt>
                <c:pt idx="677">
                  <c:v>0.342173</c:v>
                </c:pt>
                <c:pt idx="678">
                  <c:v>0.16108900000000001</c:v>
                </c:pt>
                <c:pt idx="679">
                  <c:v>5.7741000000000001E-2</c:v>
                </c:pt>
                <c:pt idx="680">
                  <c:v>4.7580999999999998E-2</c:v>
                </c:pt>
                <c:pt idx="681">
                  <c:v>4.0999999999999999E-4</c:v>
                </c:pt>
                <c:pt idx="682">
                  <c:v>3.1300000000000002E-4</c:v>
                </c:pt>
                <c:pt idx="683">
                  <c:v>3.7300000000000001E-4</c:v>
                </c:pt>
                <c:pt idx="684">
                  <c:v>2.9799999999999998E-4</c:v>
                </c:pt>
                <c:pt idx="685">
                  <c:v>3.88E-4</c:v>
                </c:pt>
                <c:pt idx="686">
                  <c:v>3.8499999999999998E-4</c:v>
                </c:pt>
                <c:pt idx="687">
                  <c:v>3.8699999999999997E-4</c:v>
                </c:pt>
                <c:pt idx="688">
                  <c:v>1.8074E-2</c:v>
                </c:pt>
                <c:pt idx="689">
                  <c:v>5.6938999999999997E-2</c:v>
                </c:pt>
                <c:pt idx="690">
                  <c:v>6.8727999999999997E-2</c:v>
                </c:pt>
                <c:pt idx="691">
                  <c:v>0.24209</c:v>
                </c:pt>
                <c:pt idx="692">
                  <c:v>0.33808100000000002</c:v>
                </c:pt>
                <c:pt idx="693">
                  <c:v>0.40545100000000001</c:v>
                </c:pt>
                <c:pt idx="694">
                  <c:v>0.43868299999999999</c:v>
                </c:pt>
                <c:pt idx="695">
                  <c:v>0.45677800000000002</c:v>
                </c:pt>
                <c:pt idx="696">
                  <c:v>0.44780700000000001</c:v>
                </c:pt>
                <c:pt idx="697">
                  <c:v>0.445573</c:v>
                </c:pt>
                <c:pt idx="698">
                  <c:v>0.437388</c:v>
                </c:pt>
                <c:pt idx="699">
                  <c:v>0.43670500000000001</c:v>
                </c:pt>
                <c:pt idx="700">
                  <c:v>0.46285599999999999</c:v>
                </c:pt>
                <c:pt idx="701">
                  <c:v>0.46276299999999998</c:v>
                </c:pt>
                <c:pt idx="702">
                  <c:v>0.44368600000000002</c:v>
                </c:pt>
                <c:pt idx="703">
                  <c:v>0.44813599999999998</c:v>
                </c:pt>
                <c:pt idx="704">
                  <c:v>0.44265399999999999</c:v>
                </c:pt>
                <c:pt idx="705">
                  <c:v>0.43745299999999998</c:v>
                </c:pt>
                <c:pt idx="706">
                  <c:v>0.43882700000000002</c:v>
                </c:pt>
                <c:pt idx="707">
                  <c:v>0.25937199999999999</c:v>
                </c:pt>
                <c:pt idx="708">
                  <c:v>0.24230699999999999</c:v>
                </c:pt>
                <c:pt idx="709">
                  <c:v>0.112359</c:v>
                </c:pt>
                <c:pt idx="710">
                  <c:v>4.9935E-2</c:v>
                </c:pt>
                <c:pt idx="711">
                  <c:v>3.7894999999999998E-2</c:v>
                </c:pt>
                <c:pt idx="712">
                  <c:v>1.5462999999999999E-2</c:v>
                </c:pt>
                <c:pt idx="713">
                  <c:v>1.409E-2</c:v>
                </c:pt>
                <c:pt idx="714">
                  <c:v>3.2299999999999999E-4</c:v>
                </c:pt>
                <c:pt idx="715">
                  <c:v>3.6000000000000002E-4</c:v>
                </c:pt>
                <c:pt idx="716">
                  <c:v>3.8900000000000002E-4</c:v>
                </c:pt>
                <c:pt idx="717">
                  <c:v>4.2000000000000002E-4</c:v>
                </c:pt>
                <c:pt idx="718">
                  <c:v>3.6999999999999999E-4</c:v>
                </c:pt>
                <c:pt idx="719">
                  <c:v>5.0900000000000001E-4</c:v>
                </c:pt>
                <c:pt idx="720">
                  <c:v>3.7300000000000001E-4</c:v>
                </c:pt>
                <c:pt idx="721">
                  <c:v>3.9899999999999999E-4</c:v>
                </c:pt>
                <c:pt idx="722">
                  <c:v>3.2483999999999999E-2</c:v>
                </c:pt>
                <c:pt idx="723">
                  <c:v>0.182838</c:v>
                </c:pt>
                <c:pt idx="724">
                  <c:v>0.18281900000000001</c:v>
                </c:pt>
                <c:pt idx="725">
                  <c:v>0.31639699999999998</c:v>
                </c:pt>
                <c:pt idx="726">
                  <c:v>0.434363</c:v>
                </c:pt>
                <c:pt idx="727">
                  <c:v>0.45024500000000001</c:v>
                </c:pt>
                <c:pt idx="728">
                  <c:v>0.43202499999999999</c:v>
                </c:pt>
                <c:pt idx="729">
                  <c:v>0.43104300000000001</c:v>
                </c:pt>
                <c:pt idx="730">
                  <c:v>0.45313599999999998</c:v>
                </c:pt>
                <c:pt idx="731">
                  <c:v>0.45673900000000001</c:v>
                </c:pt>
                <c:pt idx="732">
                  <c:v>0.42425000000000002</c:v>
                </c:pt>
                <c:pt idx="733">
                  <c:v>0.41843399999999997</c:v>
                </c:pt>
                <c:pt idx="734">
                  <c:v>6.8672999999999998E-2</c:v>
                </c:pt>
                <c:pt idx="735">
                  <c:v>6.7724999999999994E-2</c:v>
                </c:pt>
                <c:pt idx="736">
                  <c:v>4.8148000000000003E-2</c:v>
                </c:pt>
                <c:pt idx="737">
                  <c:v>3.6099999999999999E-4</c:v>
                </c:pt>
                <c:pt idx="738">
                  <c:v>3.5799999999999997E-4</c:v>
                </c:pt>
                <c:pt idx="739">
                  <c:v>3.8999999999999999E-4</c:v>
                </c:pt>
                <c:pt idx="740">
                  <c:v>3.1700000000000001E-4</c:v>
                </c:pt>
                <c:pt idx="741">
                  <c:v>4.3800000000000002E-4</c:v>
                </c:pt>
                <c:pt idx="742">
                  <c:v>4.28E-4</c:v>
                </c:pt>
                <c:pt idx="743">
                  <c:v>3.9100000000000002E-4</c:v>
                </c:pt>
                <c:pt idx="744">
                  <c:v>3.3E-4</c:v>
                </c:pt>
                <c:pt idx="745">
                  <c:v>6.3256000000000007E-2</c:v>
                </c:pt>
                <c:pt idx="746">
                  <c:v>9.6988000000000005E-2</c:v>
                </c:pt>
                <c:pt idx="747">
                  <c:v>0.11735</c:v>
                </c:pt>
                <c:pt idx="748">
                  <c:v>0.12509400000000001</c:v>
                </c:pt>
                <c:pt idx="749">
                  <c:v>0.17066600000000001</c:v>
                </c:pt>
                <c:pt idx="750">
                  <c:v>0.22217500000000001</c:v>
                </c:pt>
                <c:pt idx="751">
                  <c:v>0.25771500000000003</c:v>
                </c:pt>
                <c:pt idx="752">
                  <c:v>0.25856499999999999</c:v>
                </c:pt>
                <c:pt idx="753">
                  <c:v>0.278339</c:v>
                </c:pt>
                <c:pt idx="754">
                  <c:v>0.36469299999999999</c:v>
                </c:pt>
                <c:pt idx="755">
                  <c:v>0.40646199999999999</c:v>
                </c:pt>
                <c:pt idx="756">
                  <c:v>0.45304699999999998</c:v>
                </c:pt>
                <c:pt idx="757">
                  <c:v>0.43676599999999999</c:v>
                </c:pt>
                <c:pt idx="758">
                  <c:v>0.43866899999999998</c:v>
                </c:pt>
                <c:pt idx="759">
                  <c:v>0.43727500000000002</c:v>
                </c:pt>
                <c:pt idx="760">
                  <c:v>0.43658599999999997</c:v>
                </c:pt>
                <c:pt idx="761">
                  <c:v>0.46262900000000001</c:v>
                </c:pt>
                <c:pt idx="762">
                  <c:v>0.46115099999999998</c:v>
                </c:pt>
                <c:pt idx="763">
                  <c:v>0.45019500000000001</c:v>
                </c:pt>
                <c:pt idx="764">
                  <c:v>0.42275299999999999</c:v>
                </c:pt>
                <c:pt idx="765">
                  <c:v>0.34601500000000002</c:v>
                </c:pt>
                <c:pt idx="766">
                  <c:v>0.25387399999999999</c:v>
                </c:pt>
                <c:pt idx="767">
                  <c:v>0.18218999999999999</c:v>
                </c:pt>
                <c:pt idx="768">
                  <c:v>0.179482</c:v>
                </c:pt>
                <c:pt idx="769">
                  <c:v>0.15179400000000001</c:v>
                </c:pt>
                <c:pt idx="770">
                  <c:v>0.112456</c:v>
                </c:pt>
                <c:pt idx="771">
                  <c:v>8.6588999999999999E-2</c:v>
                </c:pt>
                <c:pt idx="772">
                  <c:v>7.0810999999999999E-2</c:v>
                </c:pt>
                <c:pt idx="773">
                  <c:v>6.5224000000000004E-2</c:v>
                </c:pt>
                <c:pt idx="774">
                  <c:v>2.0841999999999999E-2</c:v>
                </c:pt>
                <c:pt idx="775">
                  <c:v>8.6409999999999994E-3</c:v>
                </c:pt>
                <c:pt idx="776">
                  <c:v>8.5310000000000004E-3</c:v>
                </c:pt>
                <c:pt idx="777">
                  <c:v>5.6509999999999998E-3</c:v>
                </c:pt>
                <c:pt idx="778">
                  <c:v>3.39E-4</c:v>
                </c:pt>
                <c:pt idx="779">
                  <c:v>3.5500000000000001E-4</c:v>
                </c:pt>
                <c:pt idx="780">
                  <c:v>3.8900000000000002E-4</c:v>
                </c:pt>
                <c:pt idx="781">
                  <c:v>3.1599999999999998E-4</c:v>
                </c:pt>
                <c:pt idx="782">
                  <c:v>3.3199999999999999E-4</c:v>
                </c:pt>
                <c:pt idx="783">
                  <c:v>3.5100000000000002E-4</c:v>
                </c:pt>
                <c:pt idx="784">
                  <c:v>3.4600000000000001E-4</c:v>
                </c:pt>
                <c:pt idx="785">
                  <c:v>3.1599999999999998E-4</c:v>
                </c:pt>
                <c:pt idx="786">
                  <c:v>4.0499999999999998E-4</c:v>
                </c:pt>
                <c:pt idx="787">
                  <c:v>3.0499999999999999E-4</c:v>
                </c:pt>
                <c:pt idx="788">
                  <c:v>4.0000000000000002E-4</c:v>
                </c:pt>
                <c:pt idx="789">
                  <c:v>3.3199999999999999E-4</c:v>
                </c:pt>
                <c:pt idx="790">
                  <c:v>2.8499999999999999E-4</c:v>
                </c:pt>
                <c:pt idx="791">
                  <c:v>3.57E-4</c:v>
                </c:pt>
                <c:pt idx="792">
                  <c:v>3.3500000000000001E-4</c:v>
                </c:pt>
                <c:pt idx="793">
                  <c:v>3.9899999999999999E-4</c:v>
                </c:pt>
                <c:pt idx="794">
                  <c:v>2.6899999999999998E-4</c:v>
                </c:pt>
                <c:pt idx="795">
                  <c:v>3.4200000000000002E-4</c:v>
                </c:pt>
                <c:pt idx="796">
                  <c:v>2.5599999999999999E-4</c:v>
                </c:pt>
                <c:pt idx="797">
                  <c:v>2.9399999999999999E-4</c:v>
                </c:pt>
                <c:pt idx="798">
                  <c:v>2.7900000000000001E-4</c:v>
                </c:pt>
                <c:pt idx="799">
                  <c:v>2.6600000000000001E-4</c:v>
                </c:pt>
                <c:pt idx="800">
                  <c:v>2.3000000000000001E-4</c:v>
                </c:pt>
                <c:pt idx="801">
                  <c:v>2.5300000000000002E-4</c:v>
                </c:pt>
                <c:pt idx="802">
                  <c:v>2.7399999999999999E-4</c:v>
                </c:pt>
                <c:pt idx="803">
                  <c:v>2.32E-4</c:v>
                </c:pt>
                <c:pt idx="804">
                  <c:v>3.79E-4</c:v>
                </c:pt>
                <c:pt idx="805">
                  <c:v>2.61E-4</c:v>
                </c:pt>
                <c:pt idx="806">
                  <c:v>2.9700000000000001E-4</c:v>
                </c:pt>
                <c:pt idx="807">
                  <c:v>2.7099999999999997E-4</c:v>
                </c:pt>
                <c:pt idx="808">
                  <c:v>3.3500000000000001E-4</c:v>
                </c:pt>
                <c:pt idx="809">
                  <c:v>3.1300000000000002E-4</c:v>
                </c:pt>
                <c:pt idx="810">
                  <c:v>3.1E-4</c:v>
                </c:pt>
                <c:pt idx="811">
                  <c:v>3.7100000000000002E-4</c:v>
                </c:pt>
                <c:pt idx="812">
                  <c:v>4.3600000000000003E-4</c:v>
                </c:pt>
                <c:pt idx="813">
                  <c:v>3.7800000000000003E-4</c:v>
                </c:pt>
                <c:pt idx="814">
                  <c:v>3.9300000000000001E-4</c:v>
                </c:pt>
                <c:pt idx="815">
                  <c:v>3.3599999999999998E-4</c:v>
                </c:pt>
                <c:pt idx="816">
                  <c:v>4.0000000000000002E-4</c:v>
                </c:pt>
                <c:pt idx="817">
                  <c:v>4.3300000000000001E-4</c:v>
                </c:pt>
                <c:pt idx="818">
                  <c:v>3.21E-4</c:v>
                </c:pt>
                <c:pt idx="819">
                  <c:v>4.4000000000000002E-4</c:v>
                </c:pt>
                <c:pt idx="820">
                  <c:v>3.4000000000000002E-4</c:v>
                </c:pt>
                <c:pt idx="821">
                  <c:v>3.7199999999999999E-4</c:v>
                </c:pt>
                <c:pt idx="822">
                  <c:v>2.8499999999999999E-4</c:v>
                </c:pt>
                <c:pt idx="823">
                  <c:v>3.39E-4</c:v>
                </c:pt>
                <c:pt idx="824">
                  <c:v>1.6590000000000001E-3</c:v>
                </c:pt>
                <c:pt idx="825">
                  <c:v>2.0468E-2</c:v>
                </c:pt>
                <c:pt idx="826">
                  <c:v>2.6953999999999999E-2</c:v>
                </c:pt>
                <c:pt idx="827">
                  <c:v>3.7171000000000003E-2</c:v>
                </c:pt>
                <c:pt idx="828">
                  <c:v>8.9062000000000002E-2</c:v>
                </c:pt>
                <c:pt idx="829">
                  <c:v>0.182921</c:v>
                </c:pt>
                <c:pt idx="830">
                  <c:v>0.28256999999999999</c:v>
                </c:pt>
                <c:pt idx="831">
                  <c:v>0.32988600000000001</c:v>
                </c:pt>
                <c:pt idx="832">
                  <c:v>0.33244600000000002</c:v>
                </c:pt>
                <c:pt idx="833">
                  <c:v>0.34587899999999999</c:v>
                </c:pt>
                <c:pt idx="834">
                  <c:v>0.46030500000000002</c:v>
                </c:pt>
                <c:pt idx="835">
                  <c:v>0.44403599999999999</c:v>
                </c:pt>
                <c:pt idx="836">
                  <c:v>0.43819599999999997</c:v>
                </c:pt>
                <c:pt idx="837">
                  <c:v>0.45353900000000003</c:v>
                </c:pt>
                <c:pt idx="838">
                  <c:v>0.43829400000000002</c:v>
                </c:pt>
                <c:pt idx="839">
                  <c:v>0.44754699999999997</c:v>
                </c:pt>
                <c:pt idx="840">
                  <c:v>0.46199899999999999</c:v>
                </c:pt>
                <c:pt idx="841">
                  <c:v>0.44181100000000001</c:v>
                </c:pt>
                <c:pt idx="842">
                  <c:v>0.33611600000000003</c:v>
                </c:pt>
                <c:pt idx="843">
                  <c:v>3.0800000000000001E-4</c:v>
                </c:pt>
                <c:pt idx="844">
                  <c:v>4.4099999999999999E-4</c:v>
                </c:pt>
                <c:pt idx="845">
                  <c:v>3.2499999999999999E-4</c:v>
                </c:pt>
                <c:pt idx="846">
                  <c:v>3.48E-4</c:v>
                </c:pt>
                <c:pt idx="847">
                  <c:v>3.5500000000000001E-4</c:v>
                </c:pt>
                <c:pt idx="848">
                  <c:v>3.7300000000000001E-4</c:v>
                </c:pt>
                <c:pt idx="849">
                  <c:v>3.8400000000000001E-4</c:v>
                </c:pt>
                <c:pt idx="850">
                  <c:v>0.24352099999999999</c:v>
                </c:pt>
                <c:pt idx="851">
                  <c:v>0.24824299999999999</c:v>
                </c:pt>
                <c:pt idx="852">
                  <c:v>0.30269800000000002</c:v>
                </c:pt>
                <c:pt idx="853">
                  <c:v>0.450459</c:v>
                </c:pt>
                <c:pt idx="854">
                  <c:v>0.43314999999999998</c:v>
                </c:pt>
                <c:pt idx="855">
                  <c:v>0.43874000000000002</c:v>
                </c:pt>
                <c:pt idx="856">
                  <c:v>0.44022899999999998</c:v>
                </c:pt>
                <c:pt idx="857">
                  <c:v>0.44835999999999998</c:v>
                </c:pt>
                <c:pt idx="858">
                  <c:v>0.45697900000000002</c:v>
                </c:pt>
                <c:pt idx="859">
                  <c:v>0.43861499999999998</c:v>
                </c:pt>
                <c:pt idx="860">
                  <c:v>0.100091</c:v>
                </c:pt>
                <c:pt idx="861">
                  <c:v>6.9070000000000006E-2</c:v>
                </c:pt>
                <c:pt idx="862">
                  <c:v>3.4508999999999998E-2</c:v>
                </c:pt>
                <c:pt idx="863">
                  <c:v>2.8528000000000001E-2</c:v>
                </c:pt>
                <c:pt idx="864">
                  <c:v>3.68E-4</c:v>
                </c:pt>
                <c:pt idx="865">
                  <c:v>2.6200000000000003E-4</c:v>
                </c:pt>
                <c:pt idx="866">
                  <c:v>3.0699999999999998E-4</c:v>
                </c:pt>
                <c:pt idx="867">
                  <c:v>3.4600000000000001E-4</c:v>
                </c:pt>
                <c:pt idx="868">
                  <c:v>2.8899999999999998E-4</c:v>
                </c:pt>
                <c:pt idx="869">
                  <c:v>3.9500000000000001E-4</c:v>
                </c:pt>
                <c:pt idx="870">
                  <c:v>3.8200000000000002E-4</c:v>
                </c:pt>
                <c:pt idx="871">
                  <c:v>4.28E-4</c:v>
                </c:pt>
                <c:pt idx="872">
                  <c:v>3.8900000000000002E-4</c:v>
                </c:pt>
                <c:pt idx="873">
                  <c:v>2.81E-4</c:v>
                </c:pt>
                <c:pt idx="874">
                  <c:v>3.01E-4</c:v>
                </c:pt>
                <c:pt idx="875">
                  <c:v>4.4320000000000002E-3</c:v>
                </c:pt>
                <c:pt idx="876">
                  <c:v>5.6021000000000001E-2</c:v>
                </c:pt>
                <c:pt idx="877">
                  <c:v>5.7167000000000003E-2</c:v>
                </c:pt>
                <c:pt idx="878">
                  <c:v>0.12132999999999999</c:v>
                </c:pt>
                <c:pt idx="879">
                  <c:v>0.16994400000000001</c:v>
                </c:pt>
                <c:pt idx="880">
                  <c:v>0.20636099999999999</c:v>
                </c:pt>
                <c:pt idx="881">
                  <c:v>0.22076299999999999</c:v>
                </c:pt>
                <c:pt idx="882">
                  <c:v>0.26491199999999998</c:v>
                </c:pt>
                <c:pt idx="883">
                  <c:v>0.42344199999999999</c:v>
                </c:pt>
                <c:pt idx="884">
                  <c:v>0.45514199999999999</c:v>
                </c:pt>
                <c:pt idx="885">
                  <c:v>0.460366</c:v>
                </c:pt>
                <c:pt idx="886">
                  <c:v>0.45387</c:v>
                </c:pt>
                <c:pt idx="887">
                  <c:v>0.45718900000000001</c:v>
                </c:pt>
                <c:pt idx="888">
                  <c:v>0.46367700000000001</c:v>
                </c:pt>
                <c:pt idx="889">
                  <c:v>0.33266400000000002</c:v>
                </c:pt>
                <c:pt idx="890">
                  <c:v>0.294599</c:v>
                </c:pt>
                <c:pt idx="891">
                  <c:v>0.27690399999999998</c:v>
                </c:pt>
                <c:pt idx="892">
                  <c:v>0.24395800000000001</c:v>
                </c:pt>
                <c:pt idx="893">
                  <c:v>0.20169300000000001</c:v>
                </c:pt>
                <c:pt idx="894">
                  <c:v>0.185279</c:v>
                </c:pt>
                <c:pt idx="895">
                  <c:v>0.12042</c:v>
                </c:pt>
                <c:pt idx="896">
                  <c:v>7.3594999999999994E-2</c:v>
                </c:pt>
                <c:pt idx="897">
                  <c:v>6.8608000000000002E-2</c:v>
                </c:pt>
                <c:pt idx="898">
                  <c:v>6.0983999999999997E-2</c:v>
                </c:pt>
                <c:pt idx="899">
                  <c:v>4.6476999999999997E-2</c:v>
                </c:pt>
                <c:pt idx="900">
                  <c:v>8.1770000000000002E-3</c:v>
                </c:pt>
                <c:pt idx="901">
                  <c:v>3.8699999999999997E-4</c:v>
                </c:pt>
                <c:pt idx="902">
                  <c:v>4.1899999999999999E-4</c:v>
                </c:pt>
                <c:pt idx="903">
                  <c:v>4.0400000000000001E-4</c:v>
                </c:pt>
                <c:pt idx="904">
                  <c:v>3.7599999999999998E-4</c:v>
                </c:pt>
                <c:pt idx="905">
                  <c:v>8.3162E-2</c:v>
                </c:pt>
                <c:pt idx="906">
                  <c:v>0.10606500000000001</c:v>
                </c:pt>
                <c:pt idx="907">
                  <c:v>0.142762</c:v>
                </c:pt>
                <c:pt idx="908">
                  <c:v>0.18512999999999999</c:v>
                </c:pt>
                <c:pt idx="909">
                  <c:v>0.18638099999999999</c:v>
                </c:pt>
                <c:pt idx="910">
                  <c:v>0.32303700000000002</c:v>
                </c:pt>
                <c:pt idx="911">
                  <c:v>0.346331</c:v>
                </c:pt>
                <c:pt idx="912">
                  <c:v>0.34337499999999999</c:v>
                </c:pt>
                <c:pt idx="913">
                  <c:v>0.28919699999999998</c:v>
                </c:pt>
                <c:pt idx="914">
                  <c:v>0.28387099999999998</c:v>
                </c:pt>
                <c:pt idx="915">
                  <c:v>0.23848800000000001</c:v>
                </c:pt>
                <c:pt idx="916">
                  <c:v>0.20424500000000001</c:v>
                </c:pt>
                <c:pt idx="917">
                  <c:v>0.19577700000000001</c:v>
                </c:pt>
                <c:pt idx="918">
                  <c:v>0.19697300000000001</c:v>
                </c:pt>
                <c:pt idx="919">
                  <c:v>0.31269799999999998</c:v>
                </c:pt>
                <c:pt idx="920">
                  <c:v>0.28007399999999999</c:v>
                </c:pt>
                <c:pt idx="921">
                  <c:v>0.236153</c:v>
                </c:pt>
                <c:pt idx="922">
                  <c:v>0.191218</c:v>
                </c:pt>
                <c:pt idx="923">
                  <c:v>0.17483399999999999</c:v>
                </c:pt>
                <c:pt idx="924">
                  <c:v>9.6023999999999998E-2</c:v>
                </c:pt>
                <c:pt idx="925">
                  <c:v>8.1075999999999995E-2</c:v>
                </c:pt>
                <c:pt idx="926">
                  <c:v>7.1515999999999996E-2</c:v>
                </c:pt>
                <c:pt idx="927">
                  <c:v>5.4563E-2</c:v>
                </c:pt>
                <c:pt idx="928">
                  <c:v>4.7900999999999999E-2</c:v>
                </c:pt>
                <c:pt idx="929">
                  <c:v>1.155E-3</c:v>
                </c:pt>
                <c:pt idx="930">
                  <c:v>3.2499999999999999E-4</c:v>
                </c:pt>
                <c:pt idx="931">
                  <c:v>3.88E-4</c:v>
                </c:pt>
                <c:pt idx="932">
                  <c:v>3.97E-4</c:v>
                </c:pt>
                <c:pt idx="933">
                  <c:v>3.01E-4</c:v>
                </c:pt>
                <c:pt idx="934">
                  <c:v>3.8900000000000002E-4</c:v>
                </c:pt>
                <c:pt idx="935">
                  <c:v>3.6000000000000002E-4</c:v>
                </c:pt>
                <c:pt idx="936">
                  <c:v>3.9399999999999998E-4</c:v>
                </c:pt>
                <c:pt idx="937">
                  <c:v>3.3E-4</c:v>
                </c:pt>
                <c:pt idx="938">
                  <c:v>3.4699999999999998E-4</c:v>
                </c:pt>
                <c:pt idx="939">
                  <c:v>2.4577999999999999E-2</c:v>
                </c:pt>
                <c:pt idx="940">
                  <c:v>8.9178999999999994E-2</c:v>
                </c:pt>
                <c:pt idx="941">
                  <c:v>0.113983</c:v>
                </c:pt>
                <c:pt idx="942">
                  <c:v>0.12956799999999999</c:v>
                </c:pt>
                <c:pt idx="943">
                  <c:v>0.24229500000000001</c:v>
                </c:pt>
                <c:pt idx="944">
                  <c:v>0.41881099999999999</c:v>
                </c:pt>
                <c:pt idx="945">
                  <c:v>0.45324300000000001</c:v>
                </c:pt>
                <c:pt idx="946">
                  <c:v>0.415904</c:v>
                </c:pt>
                <c:pt idx="947">
                  <c:v>0.31748999999999999</c:v>
                </c:pt>
                <c:pt idx="948">
                  <c:v>0.25116100000000002</c:v>
                </c:pt>
                <c:pt idx="949">
                  <c:v>0.14239399999999999</c:v>
                </c:pt>
                <c:pt idx="950">
                  <c:v>6.6767000000000007E-2</c:v>
                </c:pt>
                <c:pt idx="951">
                  <c:v>3.3300000000000002E-4</c:v>
                </c:pt>
                <c:pt idx="952">
                  <c:v>4.4799999999999999E-4</c:v>
                </c:pt>
                <c:pt idx="953">
                  <c:v>3.4000000000000002E-4</c:v>
                </c:pt>
                <c:pt idx="954">
                  <c:v>3.4099999999999999E-4</c:v>
                </c:pt>
                <c:pt idx="955">
                  <c:v>2.8800000000000001E-4</c:v>
                </c:pt>
                <c:pt idx="956">
                  <c:v>4.1300000000000001E-4</c:v>
                </c:pt>
                <c:pt idx="957">
                  <c:v>4.3399999999999998E-4</c:v>
                </c:pt>
                <c:pt idx="958">
                  <c:v>4.2499999999999998E-4</c:v>
                </c:pt>
                <c:pt idx="959">
                  <c:v>3.4499999999999998E-4</c:v>
                </c:pt>
                <c:pt idx="960">
                  <c:v>1.2271000000000001E-2</c:v>
                </c:pt>
                <c:pt idx="961">
                  <c:v>1.7822000000000001E-2</c:v>
                </c:pt>
                <c:pt idx="962">
                  <c:v>4.65E-2</c:v>
                </c:pt>
                <c:pt idx="963">
                  <c:v>0.110955</c:v>
                </c:pt>
                <c:pt idx="964">
                  <c:v>0.196079</c:v>
                </c:pt>
                <c:pt idx="965">
                  <c:v>0.21412800000000001</c:v>
                </c:pt>
                <c:pt idx="966">
                  <c:v>0.31714599999999998</c:v>
                </c:pt>
                <c:pt idx="967">
                  <c:v>0.33391199999999999</c:v>
                </c:pt>
                <c:pt idx="968">
                  <c:v>0.33323900000000001</c:v>
                </c:pt>
                <c:pt idx="969">
                  <c:v>0.41916999999999999</c:v>
                </c:pt>
                <c:pt idx="970">
                  <c:v>0.425014</c:v>
                </c:pt>
                <c:pt idx="971">
                  <c:v>0.44686300000000001</c:v>
                </c:pt>
                <c:pt idx="972">
                  <c:v>0.43359199999999998</c:v>
                </c:pt>
                <c:pt idx="973">
                  <c:v>0.433813</c:v>
                </c:pt>
                <c:pt idx="974">
                  <c:v>0.43976599999999999</c:v>
                </c:pt>
                <c:pt idx="975">
                  <c:v>0.44456000000000001</c:v>
                </c:pt>
                <c:pt idx="976">
                  <c:v>0.31758900000000001</c:v>
                </c:pt>
                <c:pt idx="977">
                  <c:v>0.16922999999999999</c:v>
                </c:pt>
                <c:pt idx="978">
                  <c:v>0.107143</c:v>
                </c:pt>
                <c:pt idx="979">
                  <c:v>1.4224000000000001E-2</c:v>
                </c:pt>
                <c:pt idx="980">
                  <c:v>3.3399999999999999E-4</c:v>
                </c:pt>
                <c:pt idx="981">
                  <c:v>4.28E-4</c:v>
                </c:pt>
                <c:pt idx="982">
                  <c:v>4.1300000000000001E-4</c:v>
                </c:pt>
                <c:pt idx="983">
                  <c:v>4.3600000000000003E-4</c:v>
                </c:pt>
                <c:pt idx="984">
                  <c:v>3.6400000000000001E-4</c:v>
                </c:pt>
                <c:pt idx="985">
                  <c:v>1.024E-3</c:v>
                </c:pt>
                <c:pt idx="986">
                  <c:v>3.4099999999999999E-4</c:v>
                </c:pt>
                <c:pt idx="987">
                  <c:v>4.1599999999999997E-4</c:v>
                </c:pt>
                <c:pt idx="988">
                  <c:v>3.2699999999999998E-4</c:v>
                </c:pt>
                <c:pt idx="989">
                  <c:v>4.4099999999999999E-4</c:v>
                </c:pt>
                <c:pt idx="990">
                  <c:v>3.4299999999999999E-4</c:v>
                </c:pt>
                <c:pt idx="991">
                  <c:v>6.2550000000000001E-3</c:v>
                </c:pt>
                <c:pt idx="992">
                  <c:v>9.672E-3</c:v>
                </c:pt>
                <c:pt idx="993">
                  <c:v>1.8525E-2</c:v>
                </c:pt>
                <c:pt idx="994">
                  <c:v>3.3050000000000003E-2</c:v>
                </c:pt>
                <c:pt idx="995">
                  <c:v>4.1717999999999998E-2</c:v>
                </c:pt>
                <c:pt idx="996">
                  <c:v>0.213861</c:v>
                </c:pt>
                <c:pt idx="997">
                  <c:v>0.23893500000000001</c:v>
                </c:pt>
                <c:pt idx="998">
                  <c:v>0.26161099999999998</c:v>
                </c:pt>
                <c:pt idx="999">
                  <c:v>0.30495100000000003</c:v>
                </c:pt>
                <c:pt idx="1000">
                  <c:v>0.40746500000000002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B5D-EB4A-B4D5-3DF1E7F40997}"/>
            </c:ext>
          </c:extLst>
        </c:ser>
        <c:ser>
          <c:idx val="1"/>
          <c:order val="1"/>
          <c:tx>
            <c:strRef>
              <c:f>'Compare 1GB Pages'!$J$69</c:f>
              <c:strCache>
                <c:ptCount val="1"/>
                <c:pt idx="0">
                  <c:v>avg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'Compare 1GB Pages'!$H$70:$H$1070</c:f>
              <c:numCache>
                <c:formatCode>0.00</c:formatCode>
                <c:ptCount val="1001"/>
                <c:pt idx="0">
                  <c:v>11.444091796875</c:v>
                </c:pt>
                <c:pt idx="1">
                  <c:v>11.68426513671875</c:v>
                </c:pt>
                <c:pt idx="2">
                  <c:v>11.71826171875</c:v>
                </c:pt>
                <c:pt idx="3">
                  <c:v>13.81573486328125</c:v>
                </c:pt>
                <c:pt idx="4">
                  <c:v>14.17584228515625</c:v>
                </c:pt>
                <c:pt idx="5">
                  <c:v>14.5028076171875</c:v>
                </c:pt>
                <c:pt idx="6">
                  <c:v>17.69390869140625</c:v>
                </c:pt>
                <c:pt idx="7">
                  <c:v>20.24615478515625</c:v>
                </c:pt>
                <c:pt idx="8">
                  <c:v>21.744384765625</c:v>
                </c:pt>
                <c:pt idx="9">
                  <c:v>22.50616455078125</c:v>
                </c:pt>
                <c:pt idx="10">
                  <c:v>22.52032470703125</c:v>
                </c:pt>
                <c:pt idx="11">
                  <c:v>23.4659423828125</c:v>
                </c:pt>
                <c:pt idx="12">
                  <c:v>25.81268310546875</c:v>
                </c:pt>
                <c:pt idx="13">
                  <c:v>26.370361328125</c:v>
                </c:pt>
                <c:pt idx="14">
                  <c:v>26.9490966796875</c:v>
                </c:pt>
                <c:pt idx="15">
                  <c:v>27.79168701171875</c:v>
                </c:pt>
                <c:pt idx="16">
                  <c:v>29.76544189453125</c:v>
                </c:pt>
                <c:pt idx="17">
                  <c:v>30.43646240234375</c:v>
                </c:pt>
                <c:pt idx="18">
                  <c:v>30.57452392578125</c:v>
                </c:pt>
                <c:pt idx="19">
                  <c:v>30.709228515625</c:v>
                </c:pt>
                <c:pt idx="20">
                  <c:v>31.2703857421875</c:v>
                </c:pt>
                <c:pt idx="21">
                  <c:v>34.50909423828125</c:v>
                </c:pt>
                <c:pt idx="22">
                  <c:v>35.06640625</c:v>
                </c:pt>
                <c:pt idx="23">
                  <c:v>35.90240478515625</c:v>
                </c:pt>
                <c:pt idx="24">
                  <c:v>36.33209228515625</c:v>
                </c:pt>
                <c:pt idx="25">
                  <c:v>39.3851318359375</c:v>
                </c:pt>
                <c:pt idx="26">
                  <c:v>39.76123046875</c:v>
                </c:pt>
                <c:pt idx="27">
                  <c:v>42.2615966796875</c:v>
                </c:pt>
                <c:pt idx="28">
                  <c:v>42.43115234375</c:v>
                </c:pt>
                <c:pt idx="29">
                  <c:v>44.0986328125</c:v>
                </c:pt>
                <c:pt idx="30">
                  <c:v>44.302978515625</c:v>
                </c:pt>
                <c:pt idx="31">
                  <c:v>44.3330078125</c:v>
                </c:pt>
                <c:pt idx="32">
                  <c:v>45.12554931640625</c:v>
                </c:pt>
                <c:pt idx="33">
                  <c:v>48.01763916015625</c:v>
                </c:pt>
                <c:pt idx="34">
                  <c:v>49.87054443359375</c:v>
                </c:pt>
                <c:pt idx="35">
                  <c:v>51.4227294921875</c:v>
                </c:pt>
                <c:pt idx="36">
                  <c:v>51.923583984375</c:v>
                </c:pt>
                <c:pt idx="37">
                  <c:v>52.62957763671875</c:v>
                </c:pt>
                <c:pt idx="38">
                  <c:v>53.2587890625</c:v>
                </c:pt>
                <c:pt idx="39">
                  <c:v>53.5594482421875</c:v>
                </c:pt>
                <c:pt idx="40">
                  <c:v>54.1591796875</c:v>
                </c:pt>
                <c:pt idx="41">
                  <c:v>54.48040771484375</c:v>
                </c:pt>
                <c:pt idx="42">
                  <c:v>54.87713623046875</c:v>
                </c:pt>
                <c:pt idx="43">
                  <c:v>58.35198974609375</c:v>
                </c:pt>
                <c:pt idx="44">
                  <c:v>59.28204345703125</c:v>
                </c:pt>
                <c:pt idx="45">
                  <c:v>59.37896728515625</c:v>
                </c:pt>
                <c:pt idx="46">
                  <c:v>59.49713134765625</c:v>
                </c:pt>
                <c:pt idx="47">
                  <c:v>59.66448974609375</c:v>
                </c:pt>
                <c:pt idx="48">
                  <c:v>61.9727783203125</c:v>
                </c:pt>
                <c:pt idx="49">
                  <c:v>62.04833984375</c:v>
                </c:pt>
                <c:pt idx="50">
                  <c:v>62.21954345703125</c:v>
                </c:pt>
                <c:pt idx="51">
                  <c:v>63.6470947265625</c:v>
                </c:pt>
                <c:pt idx="52">
                  <c:v>64.66650390625</c:v>
                </c:pt>
                <c:pt idx="53">
                  <c:v>65.59283447265625</c:v>
                </c:pt>
                <c:pt idx="54">
                  <c:v>68.09124755859375</c:v>
                </c:pt>
                <c:pt idx="55">
                  <c:v>69.3819580078125</c:v>
                </c:pt>
                <c:pt idx="56">
                  <c:v>71.31488037109375</c:v>
                </c:pt>
                <c:pt idx="57">
                  <c:v>75.83612060546875</c:v>
                </c:pt>
                <c:pt idx="58">
                  <c:v>77.0355224609375</c:v>
                </c:pt>
                <c:pt idx="59">
                  <c:v>77.30206298828125</c:v>
                </c:pt>
                <c:pt idx="60">
                  <c:v>79.2484130859375</c:v>
                </c:pt>
                <c:pt idx="61">
                  <c:v>79.42889404296875</c:v>
                </c:pt>
                <c:pt idx="62">
                  <c:v>79.5670166015625</c:v>
                </c:pt>
                <c:pt idx="63">
                  <c:v>80.5067138671875</c:v>
                </c:pt>
                <c:pt idx="64">
                  <c:v>82.22698974609375</c:v>
                </c:pt>
                <c:pt idx="65">
                  <c:v>83.58599853515625</c:v>
                </c:pt>
                <c:pt idx="66">
                  <c:v>84.9827880859375</c:v>
                </c:pt>
                <c:pt idx="67">
                  <c:v>85.01409912109375</c:v>
                </c:pt>
                <c:pt idx="68">
                  <c:v>87.8238525390625</c:v>
                </c:pt>
                <c:pt idx="69">
                  <c:v>87.86163330078125</c:v>
                </c:pt>
                <c:pt idx="70">
                  <c:v>88.198486328125</c:v>
                </c:pt>
                <c:pt idx="71">
                  <c:v>89.15545654296875</c:v>
                </c:pt>
                <c:pt idx="72">
                  <c:v>90.0733642578125</c:v>
                </c:pt>
                <c:pt idx="73">
                  <c:v>90.37628173828125</c:v>
                </c:pt>
                <c:pt idx="74">
                  <c:v>90.38116455078125</c:v>
                </c:pt>
                <c:pt idx="75">
                  <c:v>91.61138916015625</c:v>
                </c:pt>
                <c:pt idx="76">
                  <c:v>93.08587646484375</c:v>
                </c:pt>
                <c:pt idx="77">
                  <c:v>93.38568115234375</c:v>
                </c:pt>
                <c:pt idx="78">
                  <c:v>93.6923828125</c:v>
                </c:pt>
                <c:pt idx="79">
                  <c:v>94.0511474609375</c:v>
                </c:pt>
                <c:pt idx="80">
                  <c:v>97.00421142578125</c:v>
                </c:pt>
                <c:pt idx="81">
                  <c:v>97.033203125</c:v>
                </c:pt>
                <c:pt idx="82">
                  <c:v>98.55474853515625</c:v>
                </c:pt>
                <c:pt idx="83">
                  <c:v>99.0396728515625</c:v>
                </c:pt>
                <c:pt idx="84">
                  <c:v>99.8037109375</c:v>
                </c:pt>
                <c:pt idx="85">
                  <c:v>100.439208984375</c:v>
                </c:pt>
                <c:pt idx="86">
                  <c:v>100.939697265625</c:v>
                </c:pt>
                <c:pt idx="87">
                  <c:v>102.22674560546875</c:v>
                </c:pt>
                <c:pt idx="88">
                  <c:v>103.157470703125</c:v>
                </c:pt>
                <c:pt idx="89">
                  <c:v>103.7596435546875</c:v>
                </c:pt>
                <c:pt idx="90">
                  <c:v>104.859619140625</c:v>
                </c:pt>
                <c:pt idx="91">
                  <c:v>108.4423828125</c:v>
                </c:pt>
                <c:pt idx="92">
                  <c:v>113.40179443359375</c:v>
                </c:pt>
                <c:pt idx="93">
                  <c:v>114.274169921875</c:v>
                </c:pt>
                <c:pt idx="94">
                  <c:v>116.45458984375</c:v>
                </c:pt>
                <c:pt idx="95">
                  <c:v>116.64825439453125</c:v>
                </c:pt>
                <c:pt idx="96">
                  <c:v>116.746826171875</c:v>
                </c:pt>
                <c:pt idx="97">
                  <c:v>116.83203125</c:v>
                </c:pt>
                <c:pt idx="98">
                  <c:v>118.89990234375</c:v>
                </c:pt>
                <c:pt idx="99">
                  <c:v>120.984619140625</c:v>
                </c:pt>
                <c:pt idx="100">
                  <c:v>123.3763427734375</c:v>
                </c:pt>
                <c:pt idx="101">
                  <c:v>124.1224365234375</c:v>
                </c:pt>
                <c:pt idx="102">
                  <c:v>124.780517578125</c:v>
                </c:pt>
                <c:pt idx="103">
                  <c:v>125.690673828125</c:v>
                </c:pt>
                <c:pt idx="104">
                  <c:v>125.9793701171875</c:v>
                </c:pt>
                <c:pt idx="105">
                  <c:v>126.201416015625</c:v>
                </c:pt>
                <c:pt idx="106">
                  <c:v>126.43206787109375</c:v>
                </c:pt>
                <c:pt idx="107">
                  <c:v>126.7781982421875</c:v>
                </c:pt>
                <c:pt idx="108">
                  <c:v>133.55938720703125</c:v>
                </c:pt>
                <c:pt idx="109">
                  <c:v>134.537353515625</c:v>
                </c:pt>
                <c:pt idx="110">
                  <c:v>136.0264892578125</c:v>
                </c:pt>
                <c:pt idx="111">
                  <c:v>136.609130859375</c:v>
                </c:pt>
                <c:pt idx="112">
                  <c:v>137.93182373046875</c:v>
                </c:pt>
                <c:pt idx="113">
                  <c:v>138.6114501953125</c:v>
                </c:pt>
                <c:pt idx="114">
                  <c:v>138.9642333984375</c:v>
                </c:pt>
                <c:pt idx="115">
                  <c:v>140.3934326171875</c:v>
                </c:pt>
                <c:pt idx="116">
                  <c:v>141.44915771484375</c:v>
                </c:pt>
                <c:pt idx="117">
                  <c:v>142.09222412109375</c:v>
                </c:pt>
                <c:pt idx="118">
                  <c:v>142.097412109375</c:v>
                </c:pt>
                <c:pt idx="119">
                  <c:v>142.31097412109375</c:v>
                </c:pt>
                <c:pt idx="120">
                  <c:v>143.21337890625</c:v>
                </c:pt>
                <c:pt idx="121">
                  <c:v>143.58642578125</c:v>
                </c:pt>
                <c:pt idx="122">
                  <c:v>143.84246826171875</c:v>
                </c:pt>
                <c:pt idx="123">
                  <c:v>144.98077392578125</c:v>
                </c:pt>
                <c:pt idx="124">
                  <c:v>148.25335693359375</c:v>
                </c:pt>
                <c:pt idx="125">
                  <c:v>149.30230712890625</c:v>
                </c:pt>
                <c:pt idx="126">
                  <c:v>149.67340087890625</c:v>
                </c:pt>
                <c:pt idx="127">
                  <c:v>149.886962890625</c:v>
                </c:pt>
                <c:pt idx="128">
                  <c:v>151.3406982421875</c:v>
                </c:pt>
                <c:pt idx="129">
                  <c:v>152.8062744140625</c:v>
                </c:pt>
                <c:pt idx="130">
                  <c:v>152.95709228515625</c:v>
                </c:pt>
                <c:pt idx="131">
                  <c:v>152.97161865234375</c:v>
                </c:pt>
                <c:pt idx="132">
                  <c:v>153.111083984375</c:v>
                </c:pt>
                <c:pt idx="133">
                  <c:v>154.1329345703125</c:v>
                </c:pt>
                <c:pt idx="134">
                  <c:v>155.5421142578125</c:v>
                </c:pt>
                <c:pt idx="135">
                  <c:v>157.175537109375</c:v>
                </c:pt>
                <c:pt idx="136">
                  <c:v>158.1815185546875</c:v>
                </c:pt>
                <c:pt idx="137">
                  <c:v>159.01751708984375</c:v>
                </c:pt>
                <c:pt idx="138">
                  <c:v>161.0211181640625</c:v>
                </c:pt>
                <c:pt idx="139">
                  <c:v>161.33074951171875</c:v>
                </c:pt>
                <c:pt idx="140">
                  <c:v>162.7965087890625</c:v>
                </c:pt>
                <c:pt idx="141">
                  <c:v>164.0679931640625</c:v>
                </c:pt>
                <c:pt idx="142">
                  <c:v>164.3626708984375</c:v>
                </c:pt>
                <c:pt idx="143">
                  <c:v>165.65863037109375</c:v>
                </c:pt>
                <c:pt idx="144">
                  <c:v>166.1693115234375</c:v>
                </c:pt>
                <c:pt idx="145">
                  <c:v>167.48052978515625</c:v>
                </c:pt>
                <c:pt idx="146">
                  <c:v>170.29632568359375</c:v>
                </c:pt>
                <c:pt idx="147">
                  <c:v>170.5948486328125</c:v>
                </c:pt>
                <c:pt idx="148">
                  <c:v>170.9293212890625</c:v>
                </c:pt>
                <c:pt idx="149">
                  <c:v>171.1014404296875</c:v>
                </c:pt>
                <c:pt idx="150">
                  <c:v>171.16058349609375</c:v>
                </c:pt>
                <c:pt idx="151">
                  <c:v>171.30755615234375</c:v>
                </c:pt>
                <c:pt idx="152">
                  <c:v>172.1575927734375</c:v>
                </c:pt>
                <c:pt idx="153">
                  <c:v>172.26141357421875</c:v>
                </c:pt>
                <c:pt idx="154">
                  <c:v>173.25665283203125</c:v>
                </c:pt>
                <c:pt idx="155">
                  <c:v>173.427734375</c:v>
                </c:pt>
                <c:pt idx="156">
                  <c:v>173.43646240234375</c:v>
                </c:pt>
                <c:pt idx="157">
                  <c:v>174.1239013671875</c:v>
                </c:pt>
                <c:pt idx="158">
                  <c:v>175.42822265625</c:v>
                </c:pt>
                <c:pt idx="159">
                  <c:v>177.11004638671875</c:v>
                </c:pt>
                <c:pt idx="160">
                  <c:v>178.3408203125</c:v>
                </c:pt>
                <c:pt idx="161">
                  <c:v>179.2587890625</c:v>
                </c:pt>
                <c:pt idx="162">
                  <c:v>179.4169921875</c:v>
                </c:pt>
                <c:pt idx="163">
                  <c:v>179.57794189453125</c:v>
                </c:pt>
                <c:pt idx="164">
                  <c:v>179.70294189453125</c:v>
                </c:pt>
                <c:pt idx="165">
                  <c:v>179.78631591796875</c:v>
                </c:pt>
                <c:pt idx="166">
                  <c:v>180.6746826171875</c:v>
                </c:pt>
                <c:pt idx="167">
                  <c:v>181.61749267578125</c:v>
                </c:pt>
                <c:pt idx="168">
                  <c:v>181.70440673828125</c:v>
                </c:pt>
                <c:pt idx="169">
                  <c:v>182.45916748046875</c:v>
                </c:pt>
                <c:pt idx="170">
                  <c:v>182.47235107421875</c:v>
                </c:pt>
                <c:pt idx="171">
                  <c:v>184.41302490234375</c:v>
                </c:pt>
                <c:pt idx="172">
                  <c:v>184.90667724609375</c:v>
                </c:pt>
                <c:pt idx="173">
                  <c:v>186.6046142578125</c:v>
                </c:pt>
                <c:pt idx="174">
                  <c:v>187.56427001953125</c:v>
                </c:pt>
                <c:pt idx="175">
                  <c:v>188.11358642578125</c:v>
                </c:pt>
                <c:pt idx="176">
                  <c:v>189.04986572265625</c:v>
                </c:pt>
                <c:pt idx="177">
                  <c:v>189.1739501953125</c:v>
                </c:pt>
                <c:pt idx="178">
                  <c:v>189.46783447265625</c:v>
                </c:pt>
                <c:pt idx="179">
                  <c:v>189.6552734375</c:v>
                </c:pt>
                <c:pt idx="180">
                  <c:v>190.24395751953125</c:v>
                </c:pt>
                <c:pt idx="181">
                  <c:v>190.25799560546875</c:v>
                </c:pt>
                <c:pt idx="182">
                  <c:v>190.86590576171875</c:v>
                </c:pt>
                <c:pt idx="183">
                  <c:v>190.94830322265625</c:v>
                </c:pt>
                <c:pt idx="184">
                  <c:v>191.879638671875</c:v>
                </c:pt>
                <c:pt idx="185">
                  <c:v>192.1949462890625</c:v>
                </c:pt>
                <c:pt idx="186">
                  <c:v>195.1182861328125</c:v>
                </c:pt>
                <c:pt idx="187">
                  <c:v>196.94500732421875</c:v>
                </c:pt>
                <c:pt idx="188">
                  <c:v>198.734130859375</c:v>
                </c:pt>
                <c:pt idx="189">
                  <c:v>199.52069091796875</c:v>
                </c:pt>
                <c:pt idx="190">
                  <c:v>199.616455078125</c:v>
                </c:pt>
                <c:pt idx="191">
                  <c:v>199.62933349609375</c:v>
                </c:pt>
                <c:pt idx="192">
                  <c:v>201.81103515625</c:v>
                </c:pt>
                <c:pt idx="193">
                  <c:v>201.9373779296875</c:v>
                </c:pt>
                <c:pt idx="194">
                  <c:v>202.66241455078125</c:v>
                </c:pt>
                <c:pt idx="195">
                  <c:v>202.87432861328125</c:v>
                </c:pt>
                <c:pt idx="196">
                  <c:v>202.93182373046875</c:v>
                </c:pt>
                <c:pt idx="197">
                  <c:v>203.8350830078125</c:v>
                </c:pt>
                <c:pt idx="198">
                  <c:v>208.36956787109375</c:v>
                </c:pt>
                <c:pt idx="199">
                  <c:v>208.99542236328125</c:v>
                </c:pt>
                <c:pt idx="200">
                  <c:v>209.91387939453125</c:v>
                </c:pt>
                <c:pt idx="201">
                  <c:v>209.9998779296875</c:v>
                </c:pt>
                <c:pt idx="202">
                  <c:v>210.6781005859375</c:v>
                </c:pt>
                <c:pt idx="203">
                  <c:v>211.33050537109375</c:v>
                </c:pt>
                <c:pt idx="204">
                  <c:v>212.6756591796875</c:v>
                </c:pt>
                <c:pt idx="205">
                  <c:v>212.971435546875</c:v>
                </c:pt>
                <c:pt idx="206">
                  <c:v>213.24090576171875</c:v>
                </c:pt>
                <c:pt idx="207">
                  <c:v>213.37322998046875</c:v>
                </c:pt>
                <c:pt idx="208">
                  <c:v>213.52703857421875</c:v>
                </c:pt>
                <c:pt idx="209">
                  <c:v>213.7242431640625</c:v>
                </c:pt>
                <c:pt idx="210">
                  <c:v>213.8167724609375</c:v>
                </c:pt>
                <c:pt idx="211">
                  <c:v>215.15008544921875</c:v>
                </c:pt>
                <c:pt idx="212">
                  <c:v>220.56756591796875</c:v>
                </c:pt>
                <c:pt idx="213">
                  <c:v>221.6429443359375</c:v>
                </c:pt>
                <c:pt idx="214">
                  <c:v>221.7320556640625</c:v>
                </c:pt>
                <c:pt idx="215">
                  <c:v>222.0576171875</c:v>
                </c:pt>
                <c:pt idx="216">
                  <c:v>222.71295166015625</c:v>
                </c:pt>
                <c:pt idx="217">
                  <c:v>223.162109375</c:v>
                </c:pt>
                <c:pt idx="218">
                  <c:v>224.5413818359375</c:v>
                </c:pt>
                <c:pt idx="219">
                  <c:v>224.963134765625</c:v>
                </c:pt>
                <c:pt idx="220">
                  <c:v>227.78369140625</c:v>
                </c:pt>
                <c:pt idx="221">
                  <c:v>229.43438720703125</c:v>
                </c:pt>
                <c:pt idx="222">
                  <c:v>230.04693603515625</c:v>
                </c:pt>
                <c:pt idx="223">
                  <c:v>232.643798828125</c:v>
                </c:pt>
                <c:pt idx="224">
                  <c:v>233.06768798828125</c:v>
                </c:pt>
                <c:pt idx="225">
                  <c:v>234.06146240234375</c:v>
                </c:pt>
                <c:pt idx="226">
                  <c:v>234.635986328125</c:v>
                </c:pt>
                <c:pt idx="227">
                  <c:v>234.72955322265625</c:v>
                </c:pt>
                <c:pt idx="228">
                  <c:v>235.82098388671875</c:v>
                </c:pt>
                <c:pt idx="229">
                  <c:v>236.08984375</c:v>
                </c:pt>
                <c:pt idx="230">
                  <c:v>236.27880859375</c:v>
                </c:pt>
                <c:pt idx="231">
                  <c:v>237.5068359375</c:v>
                </c:pt>
                <c:pt idx="232">
                  <c:v>238.4163818359375</c:v>
                </c:pt>
                <c:pt idx="233">
                  <c:v>239.11053466796875</c:v>
                </c:pt>
                <c:pt idx="234">
                  <c:v>239.3084716796875</c:v>
                </c:pt>
                <c:pt idx="235">
                  <c:v>239.7969970703125</c:v>
                </c:pt>
                <c:pt idx="236">
                  <c:v>239.99041748046875</c:v>
                </c:pt>
                <c:pt idx="237">
                  <c:v>240.0994873046875</c:v>
                </c:pt>
                <c:pt idx="238">
                  <c:v>241.381103515625</c:v>
                </c:pt>
                <c:pt idx="239">
                  <c:v>242.35052490234375</c:v>
                </c:pt>
                <c:pt idx="240">
                  <c:v>242.62933349609375</c:v>
                </c:pt>
                <c:pt idx="241">
                  <c:v>243.4171142578125</c:v>
                </c:pt>
                <c:pt idx="242">
                  <c:v>244.29852294921875</c:v>
                </c:pt>
                <c:pt idx="243">
                  <c:v>245.2454833984375</c:v>
                </c:pt>
                <c:pt idx="244">
                  <c:v>245.5447998046875</c:v>
                </c:pt>
                <c:pt idx="245">
                  <c:v>245.69696044921875</c:v>
                </c:pt>
                <c:pt idx="246">
                  <c:v>246.2171630859375</c:v>
                </c:pt>
                <c:pt idx="247">
                  <c:v>246.43499755859375</c:v>
                </c:pt>
                <c:pt idx="248">
                  <c:v>248.8193359375</c:v>
                </c:pt>
                <c:pt idx="249">
                  <c:v>248.94781494140625</c:v>
                </c:pt>
                <c:pt idx="250">
                  <c:v>249.09283447265625</c:v>
                </c:pt>
                <c:pt idx="251">
                  <c:v>249.737060546875</c:v>
                </c:pt>
                <c:pt idx="252">
                  <c:v>250.42578125</c:v>
                </c:pt>
                <c:pt idx="253">
                  <c:v>251.55303955078125</c:v>
                </c:pt>
                <c:pt idx="254">
                  <c:v>252.056640625</c:v>
                </c:pt>
                <c:pt idx="255">
                  <c:v>252.6558837890625</c:v>
                </c:pt>
                <c:pt idx="256">
                  <c:v>252.962646484375</c:v>
                </c:pt>
                <c:pt idx="257">
                  <c:v>254.40576171875</c:v>
                </c:pt>
                <c:pt idx="258">
                  <c:v>254.5855712890625</c:v>
                </c:pt>
                <c:pt idx="259">
                  <c:v>255.45721435546875</c:v>
                </c:pt>
                <c:pt idx="260">
                  <c:v>256.283203125</c:v>
                </c:pt>
                <c:pt idx="261">
                  <c:v>256.6419677734375</c:v>
                </c:pt>
                <c:pt idx="262">
                  <c:v>257.2852783203125</c:v>
                </c:pt>
                <c:pt idx="263">
                  <c:v>257.36578369140625</c:v>
                </c:pt>
                <c:pt idx="264">
                  <c:v>257.58746337890625</c:v>
                </c:pt>
                <c:pt idx="265">
                  <c:v>257.6011962890625</c:v>
                </c:pt>
                <c:pt idx="266">
                  <c:v>258.70989990234375</c:v>
                </c:pt>
                <c:pt idx="267">
                  <c:v>260.091552734375</c:v>
                </c:pt>
                <c:pt idx="268">
                  <c:v>264.435302734375</c:v>
                </c:pt>
                <c:pt idx="269">
                  <c:v>264.66253662109375</c:v>
                </c:pt>
                <c:pt idx="270">
                  <c:v>265.9134521484375</c:v>
                </c:pt>
                <c:pt idx="271">
                  <c:v>267.376953125</c:v>
                </c:pt>
                <c:pt idx="272">
                  <c:v>267.64593505859375</c:v>
                </c:pt>
                <c:pt idx="273">
                  <c:v>267.8380126953125</c:v>
                </c:pt>
                <c:pt idx="274">
                  <c:v>269.093017578125</c:v>
                </c:pt>
                <c:pt idx="275">
                  <c:v>269.3736572265625</c:v>
                </c:pt>
                <c:pt idx="276">
                  <c:v>269.4334716796875</c:v>
                </c:pt>
                <c:pt idx="277">
                  <c:v>270.1502685546875</c:v>
                </c:pt>
                <c:pt idx="278">
                  <c:v>271.207275390625</c:v>
                </c:pt>
                <c:pt idx="279">
                  <c:v>273.7237548828125</c:v>
                </c:pt>
                <c:pt idx="280">
                  <c:v>274.81951904296875</c:v>
                </c:pt>
                <c:pt idx="281">
                  <c:v>274.8441162109375</c:v>
                </c:pt>
                <c:pt idx="282">
                  <c:v>275.346923828125</c:v>
                </c:pt>
                <c:pt idx="283">
                  <c:v>275.98260498046875</c:v>
                </c:pt>
                <c:pt idx="284">
                  <c:v>277.16253662109375</c:v>
                </c:pt>
                <c:pt idx="285">
                  <c:v>278.42578125</c:v>
                </c:pt>
                <c:pt idx="286">
                  <c:v>278.85980224609375</c:v>
                </c:pt>
                <c:pt idx="287">
                  <c:v>280.97003173828125</c:v>
                </c:pt>
                <c:pt idx="288">
                  <c:v>281.4512939453125</c:v>
                </c:pt>
                <c:pt idx="289">
                  <c:v>281.692626953125</c:v>
                </c:pt>
                <c:pt idx="290">
                  <c:v>282.60028076171875</c:v>
                </c:pt>
                <c:pt idx="291">
                  <c:v>283.52386474609375</c:v>
                </c:pt>
                <c:pt idx="292">
                  <c:v>283.7252197265625</c:v>
                </c:pt>
                <c:pt idx="293">
                  <c:v>286.0794677734375</c:v>
                </c:pt>
                <c:pt idx="294">
                  <c:v>286.5936279296875</c:v>
                </c:pt>
                <c:pt idx="295">
                  <c:v>287.55181884765625</c:v>
                </c:pt>
                <c:pt idx="296">
                  <c:v>288.3077392578125</c:v>
                </c:pt>
                <c:pt idx="297">
                  <c:v>289.4168701171875</c:v>
                </c:pt>
                <c:pt idx="298">
                  <c:v>292.1038818359375</c:v>
                </c:pt>
                <c:pt idx="299">
                  <c:v>293.8907470703125</c:v>
                </c:pt>
                <c:pt idx="300">
                  <c:v>295.84722900390625</c:v>
                </c:pt>
                <c:pt idx="301">
                  <c:v>295.9061279296875</c:v>
                </c:pt>
                <c:pt idx="302">
                  <c:v>296.18511962890625</c:v>
                </c:pt>
                <c:pt idx="303">
                  <c:v>297.04827880859375</c:v>
                </c:pt>
                <c:pt idx="304">
                  <c:v>299.14190673828125</c:v>
                </c:pt>
                <c:pt idx="305">
                  <c:v>299.59674072265625</c:v>
                </c:pt>
                <c:pt idx="306">
                  <c:v>299.921142578125</c:v>
                </c:pt>
                <c:pt idx="307">
                  <c:v>300.41510009765625</c:v>
                </c:pt>
                <c:pt idx="308">
                  <c:v>300.46142578125</c:v>
                </c:pt>
                <c:pt idx="309">
                  <c:v>301.0484619140625</c:v>
                </c:pt>
                <c:pt idx="310">
                  <c:v>302.894775390625</c:v>
                </c:pt>
                <c:pt idx="311">
                  <c:v>303.078369140625</c:v>
                </c:pt>
                <c:pt idx="312">
                  <c:v>305.10430908203125</c:v>
                </c:pt>
                <c:pt idx="313">
                  <c:v>305.69073486328125</c:v>
                </c:pt>
                <c:pt idx="314">
                  <c:v>305.79742431640625</c:v>
                </c:pt>
                <c:pt idx="315">
                  <c:v>306.972900390625</c:v>
                </c:pt>
                <c:pt idx="316">
                  <c:v>307.11846923828125</c:v>
                </c:pt>
                <c:pt idx="317">
                  <c:v>307.77923583984375</c:v>
                </c:pt>
                <c:pt idx="318">
                  <c:v>308.82525634765625</c:v>
                </c:pt>
                <c:pt idx="319">
                  <c:v>309.17291259765625</c:v>
                </c:pt>
                <c:pt idx="320">
                  <c:v>309.44195556640625</c:v>
                </c:pt>
                <c:pt idx="321">
                  <c:v>310.30615234375</c:v>
                </c:pt>
                <c:pt idx="322">
                  <c:v>311.23675537109375</c:v>
                </c:pt>
                <c:pt idx="323">
                  <c:v>312.04901123046875</c:v>
                </c:pt>
                <c:pt idx="324">
                  <c:v>313.18426513671875</c:v>
                </c:pt>
                <c:pt idx="325">
                  <c:v>313.47802734375</c:v>
                </c:pt>
                <c:pt idx="326">
                  <c:v>314.1217041015625</c:v>
                </c:pt>
                <c:pt idx="327">
                  <c:v>314.84576416015625</c:v>
                </c:pt>
                <c:pt idx="328">
                  <c:v>315.35223388671875</c:v>
                </c:pt>
                <c:pt idx="329">
                  <c:v>316.8486328125</c:v>
                </c:pt>
                <c:pt idx="330">
                  <c:v>318.0802001953125</c:v>
                </c:pt>
                <c:pt idx="331">
                  <c:v>319.2349853515625</c:v>
                </c:pt>
                <c:pt idx="332">
                  <c:v>319.65234375</c:v>
                </c:pt>
                <c:pt idx="333">
                  <c:v>319.97344970703125</c:v>
                </c:pt>
                <c:pt idx="334">
                  <c:v>320.32012939453125</c:v>
                </c:pt>
                <c:pt idx="335">
                  <c:v>320.73614501953125</c:v>
                </c:pt>
                <c:pt idx="336">
                  <c:v>321.36578369140625</c:v>
                </c:pt>
                <c:pt idx="337">
                  <c:v>323.302734375</c:v>
                </c:pt>
                <c:pt idx="338">
                  <c:v>323.70330810546875</c:v>
                </c:pt>
                <c:pt idx="339">
                  <c:v>326.61126708984375</c:v>
                </c:pt>
                <c:pt idx="340">
                  <c:v>326.84954833984375</c:v>
                </c:pt>
                <c:pt idx="341">
                  <c:v>327.90802001953125</c:v>
                </c:pt>
                <c:pt idx="342">
                  <c:v>328.8011474609375</c:v>
                </c:pt>
                <c:pt idx="343">
                  <c:v>330.63079833984375</c:v>
                </c:pt>
                <c:pt idx="344">
                  <c:v>333.58050537109375</c:v>
                </c:pt>
                <c:pt idx="345">
                  <c:v>334.16265869140625</c:v>
                </c:pt>
                <c:pt idx="346">
                  <c:v>335.7127685546875</c:v>
                </c:pt>
                <c:pt idx="347">
                  <c:v>338.3502197265625</c:v>
                </c:pt>
                <c:pt idx="348">
                  <c:v>338.704833984375</c:v>
                </c:pt>
                <c:pt idx="349">
                  <c:v>338.824462890625</c:v>
                </c:pt>
                <c:pt idx="350">
                  <c:v>339.45733642578125</c:v>
                </c:pt>
                <c:pt idx="351">
                  <c:v>340.396240234375</c:v>
                </c:pt>
                <c:pt idx="352">
                  <c:v>342.4722900390625</c:v>
                </c:pt>
                <c:pt idx="353">
                  <c:v>342.851318359375</c:v>
                </c:pt>
                <c:pt idx="354">
                  <c:v>344.912841796875</c:v>
                </c:pt>
                <c:pt idx="355">
                  <c:v>345.21209716796875</c:v>
                </c:pt>
                <c:pt idx="356">
                  <c:v>345.552490234375</c:v>
                </c:pt>
                <c:pt idx="357">
                  <c:v>345.6116943359375</c:v>
                </c:pt>
                <c:pt idx="358">
                  <c:v>345.7904052734375</c:v>
                </c:pt>
                <c:pt idx="359">
                  <c:v>346.771484375</c:v>
                </c:pt>
                <c:pt idx="360">
                  <c:v>348.64715576171875</c:v>
                </c:pt>
                <c:pt idx="361">
                  <c:v>348.78936767578125</c:v>
                </c:pt>
                <c:pt idx="362">
                  <c:v>348.88641357421875</c:v>
                </c:pt>
                <c:pt idx="363">
                  <c:v>349.4046630859375</c:v>
                </c:pt>
                <c:pt idx="364">
                  <c:v>351.10894775390625</c:v>
                </c:pt>
                <c:pt idx="365">
                  <c:v>351.9442138671875</c:v>
                </c:pt>
                <c:pt idx="366">
                  <c:v>352.221923828125</c:v>
                </c:pt>
                <c:pt idx="367">
                  <c:v>352.59405517578125</c:v>
                </c:pt>
                <c:pt idx="368">
                  <c:v>352.94427490234375</c:v>
                </c:pt>
                <c:pt idx="369">
                  <c:v>353.138427734375</c:v>
                </c:pt>
                <c:pt idx="370">
                  <c:v>355.06512451171875</c:v>
                </c:pt>
                <c:pt idx="371">
                  <c:v>355.5531005859375</c:v>
                </c:pt>
                <c:pt idx="372">
                  <c:v>356.175048828125</c:v>
                </c:pt>
                <c:pt idx="373">
                  <c:v>357.79010009765625</c:v>
                </c:pt>
                <c:pt idx="374">
                  <c:v>358.45892333984375</c:v>
                </c:pt>
                <c:pt idx="375">
                  <c:v>359.4957275390625</c:v>
                </c:pt>
                <c:pt idx="376">
                  <c:v>359.6734619140625</c:v>
                </c:pt>
                <c:pt idx="377">
                  <c:v>362.905517578125</c:v>
                </c:pt>
                <c:pt idx="378">
                  <c:v>363.4622802734375</c:v>
                </c:pt>
                <c:pt idx="379">
                  <c:v>367.25384521484375</c:v>
                </c:pt>
                <c:pt idx="380">
                  <c:v>367.5899658203125</c:v>
                </c:pt>
                <c:pt idx="381">
                  <c:v>369.206298828125</c:v>
                </c:pt>
                <c:pt idx="382">
                  <c:v>369.21185302734375</c:v>
                </c:pt>
                <c:pt idx="383">
                  <c:v>369.82989501953125</c:v>
                </c:pt>
                <c:pt idx="384">
                  <c:v>370.0399169921875</c:v>
                </c:pt>
                <c:pt idx="385">
                  <c:v>370.71630859375</c:v>
                </c:pt>
                <c:pt idx="386">
                  <c:v>371.94598388671875</c:v>
                </c:pt>
                <c:pt idx="387">
                  <c:v>373.08990478515625</c:v>
                </c:pt>
                <c:pt idx="388">
                  <c:v>375.79302978515625</c:v>
                </c:pt>
                <c:pt idx="389">
                  <c:v>376.059814453125</c:v>
                </c:pt>
                <c:pt idx="390">
                  <c:v>376.1641845703125</c:v>
                </c:pt>
                <c:pt idx="391">
                  <c:v>376.5770263671875</c:v>
                </c:pt>
                <c:pt idx="392">
                  <c:v>376.63092041015625</c:v>
                </c:pt>
                <c:pt idx="393">
                  <c:v>377.16668701171875</c:v>
                </c:pt>
                <c:pt idx="394">
                  <c:v>377.36358642578125</c:v>
                </c:pt>
                <c:pt idx="395">
                  <c:v>377.47198486328125</c:v>
                </c:pt>
                <c:pt idx="396">
                  <c:v>379.44989013671875</c:v>
                </c:pt>
                <c:pt idx="397">
                  <c:v>379.963134765625</c:v>
                </c:pt>
                <c:pt idx="398">
                  <c:v>379.977783203125</c:v>
                </c:pt>
                <c:pt idx="399">
                  <c:v>380.5313720703125</c:v>
                </c:pt>
                <c:pt idx="400">
                  <c:v>380.85986328125</c:v>
                </c:pt>
                <c:pt idx="401">
                  <c:v>381.42181396484375</c:v>
                </c:pt>
                <c:pt idx="402">
                  <c:v>381.48370361328125</c:v>
                </c:pt>
                <c:pt idx="403">
                  <c:v>382.18914794921875</c:v>
                </c:pt>
                <c:pt idx="404">
                  <c:v>382.843505859375</c:v>
                </c:pt>
                <c:pt idx="405">
                  <c:v>385.7840576171875</c:v>
                </c:pt>
                <c:pt idx="406">
                  <c:v>389.11968994140625</c:v>
                </c:pt>
                <c:pt idx="407">
                  <c:v>389.59405517578125</c:v>
                </c:pt>
                <c:pt idx="408">
                  <c:v>389.7059326171875</c:v>
                </c:pt>
                <c:pt idx="409">
                  <c:v>392.3499755859375</c:v>
                </c:pt>
                <c:pt idx="410">
                  <c:v>393.30072021484375</c:v>
                </c:pt>
                <c:pt idx="411">
                  <c:v>393.7401123046875</c:v>
                </c:pt>
                <c:pt idx="412">
                  <c:v>393.968505859375</c:v>
                </c:pt>
                <c:pt idx="413">
                  <c:v>394.21234130859375</c:v>
                </c:pt>
                <c:pt idx="414">
                  <c:v>394.96844482421875</c:v>
                </c:pt>
                <c:pt idx="415">
                  <c:v>395.93304443359375</c:v>
                </c:pt>
                <c:pt idx="416">
                  <c:v>396.197021484375</c:v>
                </c:pt>
                <c:pt idx="417">
                  <c:v>396.2113037109375</c:v>
                </c:pt>
                <c:pt idx="418">
                  <c:v>396.46002197265625</c:v>
                </c:pt>
                <c:pt idx="419">
                  <c:v>398.28070068359375</c:v>
                </c:pt>
                <c:pt idx="420">
                  <c:v>399.12457275390625</c:v>
                </c:pt>
                <c:pt idx="421">
                  <c:v>399.3751220703125</c:v>
                </c:pt>
                <c:pt idx="422">
                  <c:v>399.50885009765625</c:v>
                </c:pt>
                <c:pt idx="423">
                  <c:v>399.7049560546875</c:v>
                </c:pt>
                <c:pt idx="424">
                  <c:v>400.7420654296875</c:v>
                </c:pt>
                <c:pt idx="425">
                  <c:v>402.81597900390625</c:v>
                </c:pt>
                <c:pt idx="426">
                  <c:v>403.0179443359375</c:v>
                </c:pt>
                <c:pt idx="427">
                  <c:v>403.50311279296875</c:v>
                </c:pt>
                <c:pt idx="428">
                  <c:v>403.8919677734375</c:v>
                </c:pt>
                <c:pt idx="429">
                  <c:v>403.9375</c:v>
                </c:pt>
                <c:pt idx="430">
                  <c:v>404.24334716796875</c:v>
                </c:pt>
                <c:pt idx="431">
                  <c:v>404.29681396484375</c:v>
                </c:pt>
                <c:pt idx="432">
                  <c:v>404.3031005859375</c:v>
                </c:pt>
                <c:pt idx="433">
                  <c:v>404.7608642578125</c:v>
                </c:pt>
                <c:pt idx="434">
                  <c:v>405.6134033203125</c:v>
                </c:pt>
                <c:pt idx="435">
                  <c:v>406.87762451171875</c:v>
                </c:pt>
                <c:pt idx="436">
                  <c:v>408.95599365234375</c:v>
                </c:pt>
                <c:pt idx="437">
                  <c:v>409.81396484375</c:v>
                </c:pt>
                <c:pt idx="438">
                  <c:v>412.95086669921875</c:v>
                </c:pt>
                <c:pt idx="439">
                  <c:v>418.35882568359375</c:v>
                </c:pt>
                <c:pt idx="440">
                  <c:v>419.16876220703125</c:v>
                </c:pt>
                <c:pt idx="441">
                  <c:v>420.586669921875</c:v>
                </c:pt>
                <c:pt idx="442">
                  <c:v>423.1710205078125</c:v>
                </c:pt>
                <c:pt idx="443">
                  <c:v>423.43963623046875</c:v>
                </c:pt>
                <c:pt idx="444">
                  <c:v>423.59161376953125</c:v>
                </c:pt>
                <c:pt idx="445">
                  <c:v>423.89935302734375</c:v>
                </c:pt>
                <c:pt idx="446">
                  <c:v>424.72454833984375</c:v>
                </c:pt>
                <c:pt idx="447">
                  <c:v>426.7000732421875</c:v>
                </c:pt>
                <c:pt idx="448">
                  <c:v>427.153076171875</c:v>
                </c:pt>
                <c:pt idx="449">
                  <c:v>428.170654296875</c:v>
                </c:pt>
                <c:pt idx="450">
                  <c:v>429.11669921875</c:v>
                </c:pt>
                <c:pt idx="451">
                  <c:v>429.2178955078125</c:v>
                </c:pt>
                <c:pt idx="452">
                  <c:v>429.89892578125</c:v>
                </c:pt>
                <c:pt idx="453">
                  <c:v>429.9224853515625</c:v>
                </c:pt>
                <c:pt idx="454">
                  <c:v>433.5789794921875</c:v>
                </c:pt>
                <c:pt idx="455">
                  <c:v>433.82135009765625</c:v>
                </c:pt>
                <c:pt idx="456">
                  <c:v>434.410888671875</c:v>
                </c:pt>
                <c:pt idx="457">
                  <c:v>435.52880859375</c:v>
                </c:pt>
                <c:pt idx="458">
                  <c:v>435.88543701171875</c:v>
                </c:pt>
                <c:pt idx="459">
                  <c:v>436.823974609375</c:v>
                </c:pt>
                <c:pt idx="460">
                  <c:v>437.3935546875</c:v>
                </c:pt>
                <c:pt idx="461">
                  <c:v>437.8558349609375</c:v>
                </c:pt>
                <c:pt idx="462">
                  <c:v>438.46368408203125</c:v>
                </c:pt>
                <c:pt idx="463">
                  <c:v>440.13958740234375</c:v>
                </c:pt>
                <c:pt idx="464">
                  <c:v>440.85150146484375</c:v>
                </c:pt>
                <c:pt idx="465">
                  <c:v>441.11785888671875</c:v>
                </c:pt>
                <c:pt idx="466">
                  <c:v>441.28936767578125</c:v>
                </c:pt>
                <c:pt idx="467">
                  <c:v>441.33807373046875</c:v>
                </c:pt>
                <c:pt idx="468">
                  <c:v>441.4866943359375</c:v>
                </c:pt>
                <c:pt idx="469">
                  <c:v>442.268310546875</c:v>
                </c:pt>
                <c:pt idx="470">
                  <c:v>443.269287109375</c:v>
                </c:pt>
                <c:pt idx="471">
                  <c:v>443.3572998046875</c:v>
                </c:pt>
                <c:pt idx="472">
                  <c:v>443.55169677734375</c:v>
                </c:pt>
                <c:pt idx="473">
                  <c:v>444.47686767578125</c:v>
                </c:pt>
                <c:pt idx="474">
                  <c:v>444.49383544921875</c:v>
                </c:pt>
                <c:pt idx="475">
                  <c:v>445.94464111328125</c:v>
                </c:pt>
                <c:pt idx="476">
                  <c:v>445.975341796875</c:v>
                </c:pt>
                <c:pt idx="477">
                  <c:v>446.1939697265625</c:v>
                </c:pt>
                <c:pt idx="478">
                  <c:v>446.51702880859375</c:v>
                </c:pt>
                <c:pt idx="479">
                  <c:v>448.12933349609375</c:v>
                </c:pt>
                <c:pt idx="480">
                  <c:v>448.796142578125</c:v>
                </c:pt>
                <c:pt idx="481">
                  <c:v>450.08331298828125</c:v>
                </c:pt>
                <c:pt idx="482">
                  <c:v>452.302490234375</c:v>
                </c:pt>
                <c:pt idx="483">
                  <c:v>453.51934814453125</c:v>
                </c:pt>
                <c:pt idx="484">
                  <c:v>453.7486572265625</c:v>
                </c:pt>
                <c:pt idx="485">
                  <c:v>453.7884521484375</c:v>
                </c:pt>
                <c:pt idx="486">
                  <c:v>454.96575927734375</c:v>
                </c:pt>
                <c:pt idx="487">
                  <c:v>456.71759033203125</c:v>
                </c:pt>
                <c:pt idx="488">
                  <c:v>456.88623046875</c:v>
                </c:pt>
                <c:pt idx="489">
                  <c:v>457.50634765625</c:v>
                </c:pt>
                <c:pt idx="490">
                  <c:v>460.87127685546875</c:v>
                </c:pt>
                <c:pt idx="491">
                  <c:v>461.93304443359375</c:v>
                </c:pt>
                <c:pt idx="492">
                  <c:v>463.875</c:v>
                </c:pt>
                <c:pt idx="493">
                  <c:v>464.8909912109375</c:v>
                </c:pt>
                <c:pt idx="494">
                  <c:v>465.25262451171875</c:v>
                </c:pt>
                <c:pt idx="495">
                  <c:v>465.41961669921875</c:v>
                </c:pt>
                <c:pt idx="496">
                  <c:v>465.78375244140625</c:v>
                </c:pt>
                <c:pt idx="497">
                  <c:v>466.83319091796875</c:v>
                </c:pt>
                <c:pt idx="498">
                  <c:v>467.0919189453125</c:v>
                </c:pt>
                <c:pt idx="499">
                  <c:v>467.84320068359375</c:v>
                </c:pt>
                <c:pt idx="500">
                  <c:v>468.49420166015625</c:v>
                </c:pt>
                <c:pt idx="501">
                  <c:v>468.966064453125</c:v>
                </c:pt>
                <c:pt idx="502">
                  <c:v>468.9984130859375</c:v>
                </c:pt>
                <c:pt idx="503">
                  <c:v>469.0250244140625</c:v>
                </c:pt>
                <c:pt idx="504">
                  <c:v>469.1669921875</c:v>
                </c:pt>
                <c:pt idx="505">
                  <c:v>469.98321533203125</c:v>
                </c:pt>
                <c:pt idx="506">
                  <c:v>470.7265625</c:v>
                </c:pt>
                <c:pt idx="507">
                  <c:v>471.58740234375</c:v>
                </c:pt>
                <c:pt idx="508">
                  <c:v>471.59930419921875</c:v>
                </c:pt>
                <c:pt idx="509">
                  <c:v>471.8314208984375</c:v>
                </c:pt>
                <c:pt idx="510">
                  <c:v>472.3345947265625</c:v>
                </c:pt>
                <c:pt idx="511">
                  <c:v>472.48602294921875</c:v>
                </c:pt>
                <c:pt idx="512">
                  <c:v>474.9754638671875</c:v>
                </c:pt>
                <c:pt idx="513">
                  <c:v>475.820068359375</c:v>
                </c:pt>
                <c:pt idx="514">
                  <c:v>479.78106689453125</c:v>
                </c:pt>
                <c:pt idx="515">
                  <c:v>479.93603515625</c:v>
                </c:pt>
                <c:pt idx="516">
                  <c:v>480.1763916015625</c:v>
                </c:pt>
                <c:pt idx="517">
                  <c:v>480.40521240234375</c:v>
                </c:pt>
                <c:pt idx="518">
                  <c:v>480.59991455078125</c:v>
                </c:pt>
                <c:pt idx="519">
                  <c:v>481.2623291015625</c:v>
                </c:pt>
                <c:pt idx="520">
                  <c:v>481.86297607421875</c:v>
                </c:pt>
                <c:pt idx="521">
                  <c:v>484.2083740234375</c:v>
                </c:pt>
                <c:pt idx="522">
                  <c:v>484.333740234375</c:v>
                </c:pt>
                <c:pt idx="523">
                  <c:v>484.7825927734375</c:v>
                </c:pt>
                <c:pt idx="524">
                  <c:v>489.36761474609375</c:v>
                </c:pt>
                <c:pt idx="525">
                  <c:v>489.6064453125</c:v>
                </c:pt>
                <c:pt idx="526">
                  <c:v>490.30279541015625</c:v>
                </c:pt>
                <c:pt idx="527">
                  <c:v>490.4892578125</c:v>
                </c:pt>
                <c:pt idx="528">
                  <c:v>492.17144775390625</c:v>
                </c:pt>
                <c:pt idx="529">
                  <c:v>493.38671875</c:v>
                </c:pt>
                <c:pt idx="530">
                  <c:v>494.29534912109375</c:v>
                </c:pt>
                <c:pt idx="531">
                  <c:v>497.60577392578125</c:v>
                </c:pt>
                <c:pt idx="532">
                  <c:v>499.2950439453125</c:v>
                </c:pt>
                <c:pt idx="533">
                  <c:v>499.86248779296875</c:v>
                </c:pt>
                <c:pt idx="534">
                  <c:v>500.38031005859375</c:v>
                </c:pt>
                <c:pt idx="535">
                  <c:v>500.898193359375</c:v>
                </c:pt>
                <c:pt idx="536">
                  <c:v>504.3975830078125</c:v>
                </c:pt>
                <c:pt idx="537">
                  <c:v>504.85760498046875</c:v>
                </c:pt>
                <c:pt idx="538">
                  <c:v>505.31451416015625</c:v>
                </c:pt>
                <c:pt idx="539">
                  <c:v>507.73907470703125</c:v>
                </c:pt>
                <c:pt idx="540">
                  <c:v>508.07666015625</c:v>
                </c:pt>
                <c:pt idx="541">
                  <c:v>509.234130859375</c:v>
                </c:pt>
                <c:pt idx="542">
                  <c:v>509.581298828125</c:v>
                </c:pt>
                <c:pt idx="543">
                  <c:v>510.1927490234375</c:v>
                </c:pt>
                <c:pt idx="544">
                  <c:v>510.31353759765625</c:v>
                </c:pt>
                <c:pt idx="545">
                  <c:v>510.67120361328125</c:v>
                </c:pt>
                <c:pt idx="546">
                  <c:v>512.32684326171875</c:v>
                </c:pt>
                <c:pt idx="547">
                  <c:v>512.77276611328125</c:v>
                </c:pt>
                <c:pt idx="548">
                  <c:v>514.51971435546875</c:v>
                </c:pt>
                <c:pt idx="549">
                  <c:v>515.7490234375</c:v>
                </c:pt>
                <c:pt idx="550">
                  <c:v>517.447998046875</c:v>
                </c:pt>
                <c:pt idx="551">
                  <c:v>518.05108642578125</c:v>
                </c:pt>
                <c:pt idx="552">
                  <c:v>518.58135986328125</c:v>
                </c:pt>
                <c:pt idx="553">
                  <c:v>518.62939453125</c:v>
                </c:pt>
                <c:pt idx="554">
                  <c:v>521.07269287109375</c:v>
                </c:pt>
                <c:pt idx="555">
                  <c:v>521.4501953125</c:v>
                </c:pt>
                <c:pt idx="556">
                  <c:v>521.684326171875</c:v>
                </c:pt>
                <c:pt idx="557">
                  <c:v>522.7440185546875</c:v>
                </c:pt>
                <c:pt idx="558">
                  <c:v>523.210205078125</c:v>
                </c:pt>
                <c:pt idx="559">
                  <c:v>523.71490478515625</c:v>
                </c:pt>
                <c:pt idx="560">
                  <c:v>525.21148681640625</c:v>
                </c:pt>
                <c:pt idx="561">
                  <c:v>525.23052978515625</c:v>
                </c:pt>
                <c:pt idx="562">
                  <c:v>526.03680419921875</c:v>
                </c:pt>
                <c:pt idx="563">
                  <c:v>526.49969482421875</c:v>
                </c:pt>
                <c:pt idx="564">
                  <c:v>527.0657958984375</c:v>
                </c:pt>
                <c:pt idx="565">
                  <c:v>527.162109375</c:v>
                </c:pt>
                <c:pt idx="566">
                  <c:v>529.1943359375</c:v>
                </c:pt>
                <c:pt idx="567">
                  <c:v>529.89215087890625</c:v>
                </c:pt>
                <c:pt idx="568">
                  <c:v>530.037841796875</c:v>
                </c:pt>
                <c:pt idx="569">
                  <c:v>530.7767333984375</c:v>
                </c:pt>
                <c:pt idx="570">
                  <c:v>530.85028076171875</c:v>
                </c:pt>
                <c:pt idx="571">
                  <c:v>531.96234130859375</c:v>
                </c:pt>
                <c:pt idx="572">
                  <c:v>532.600830078125</c:v>
                </c:pt>
                <c:pt idx="573">
                  <c:v>534.9337158203125</c:v>
                </c:pt>
                <c:pt idx="574">
                  <c:v>535.04290771484375</c:v>
                </c:pt>
                <c:pt idx="575">
                  <c:v>537.305908203125</c:v>
                </c:pt>
                <c:pt idx="576">
                  <c:v>537.31158447265625</c:v>
                </c:pt>
                <c:pt idx="577">
                  <c:v>539.10418701171875</c:v>
                </c:pt>
                <c:pt idx="578">
                  <c:v>541.47003173828125</c:v>
                </c:pt>
                <c:pt idx="579">
                  <c:v>544.591064453125</c:v>
                </c:pt>
                <c:pt idx="580">
                  <c:v>545.114013671875</c:v>
                </c:pt>
                <c:pt idx="581">
                  <c:v>547.21826171875</c:v>
                </c:pt>
                <c:pt idx="582">
                  <c:v>547.44189453125</c:v>
                </c:pt>
                <c:pt idx="583">
                  <c:v>547.603271484375</c:v>
                </c:pt>
                <c:pt idx="584">
                  <c:v>547.88409423828125</c:v>
                </c:pt>
                <c:pt idx="585">
                  <c:v>549.04656982421875</c:v>
                </c:pt>
                <c:pt idx="586">
                  <c:v>549.45550537109375</c:v>
                </c:pt>
                <c:pt idx="587">
                  <c:v>549.83154296875</c:v>
                </c:pt>
                <c:pt idx="588">
                  <c:v>550.1151123046875</c:v>
                </c:pt>
                <c:pt idx="589">
                  <c:v>551.2908935546875</c:v>
                </c:pt>
                <c:pt idx="590">
                  <c:v>551.91094970703125</c:v>
                </c:pt>
                <c:pt idx="591">
                  <c:v>552.23681640625</c:v>
                </c:pt>
                <c:pt idx="592">
                  <c:v>553.22918701171875</c:v>
                </c:pt>
                <c:pt idx="593">
                  <c:v>553.54937744140625</c:v>
                </c:pt>
                <c:pt idx="594">
                  <c:v>555.51934814453125</c:v>
                </c:pt>
                <c:pt idx="595">
                  <c:v>556.39984130859375</c:v>
                </c:pt>
                <c:pt idx="596">
                  <c:v>557.01800537109375</c:v>
                </c:pt>
                <c:pt idx="597">
                  <c:v>557.278564453125</c:v>
                </c:pt>
                <c:pt idx="598">
                  <c:v>562.566162109375</c:v>
                </c:pt>
                <c:pt idx="599">
                  <c:v>563.18719482421875</c:v>
                </c:pt>
                <c:pt idx="600">
                  <c:v>564.468017578125</c:v>
                </c:pt>
                <c:pt idx="601">
                  <c:v>565.50750732421875</c:v>
                </c:pt>
                <c:pt idx="602">
                  <c:v>566.3009033203125</c:v>
                </c:pt>
                <c:pt idx="603">
                  <c:v>566.62188720703125</c:v>
                </c:pt>
                <c:pt idx="604">
                  <c:v>566.8675537109375</c:v>
                </c:pt>
                <c:pt idx="605">
                  <c:v>569.5877685546875</c:v>
                </c:pt>
                <c:pt idx="606">
                  <c:v>570.3519287109375</c:v>
                </c:pt>
                <c:pt idx="607">
                  <c:v>571.73809814453125</c:v>
                </c:pt>
                <c:pt idx="608">
                  <c:v>572.0943603515625</c:v>
                </c:pt>
                <c:pt idx="609">
                  <c:v>574.64892578125</c:v>
                </c:pt>
                <c:pt idx="610">
                  <c:v>575.323974609375</c:v>
                </c:pt>
                <c:pt idx="611">
                  <c:v>576.47637939453125</c:v>
                </c:pt>
                <c:pt idx="612">
                  <c:v>577.11895751953125</c:v>
                </c:pt>
                <c:pt idx="613">
                  <c:v>578.93487548828125</c:v>
                </c:pt>
                <c:pt idx="614">
                  <c:v>579.86065673828125</c:v>
                </c:pt>
                <c:pt idx="615">
                  <c:v>580.38043212890625</c:v>
                </c:pt>
                <c:pt idx="616">
                  <c:v>584.23846435546875</c:v>
                </c:pt>
                <c:pt idx="617">
                  <c:v>584.4901123046875</c:v>
                </c:pt>
                <c:pt idx="618">
                  <c:v>588.47979736328125</c:v>
                </c:pt>
                <c:pt idx="619">
                  <c:v>589.856201171875</c:v>
                </c:pt>
                <c:pt idx="620">
                  <c:v>590.90167236328125</c:v>
                </c:pt>
                <c:pt idx="621">
                  <c:v>591.99041748046875</c:v>
                </c:pt>
                <c:pt idx="622">
                  <c:v>592.49365234375</c:v>
                </c:pt>
                <c:pt idx="623">
                  <c:v>593.49151611328125</c:v>
                </c:pt>
                <c:pt idx="624">
                  <c:v>594.41558837890625</c:v>
                </c:pt>
                <c:pt idx="625">
                  <c:v>597.20074462890625</c:v>
                </c:pt>
                <c:pt idx="626">
                  <c:v>598.3707275390625</c:v>
                </c:pt>
                <c:pt idx="627">
                  <c:v>598.99554443359375</c:v>
                </c:pt>
                <c:pt idx="628">
                  <c:v>600.89691162109375</c:v>
                </c:pt>
                <c:pt idx="629">
                  <c:v>600.95391845703125</c:v>
                </c:pt>
                <c:pt idx="630">
                  <c:v>601.42425537109375</c:v>
                </c:pt>
                <c:pt idx="631">
                  <c:v>602.68157958984375</c:v>
                </c:pt>
                <c:pt idx="632">
                  <c:v>603.31805419921875</c:v>
                </c:pt>
                <c:pt idx="633">
                  <c:v>603.9810791015625</c:v>
                </c:pt>
                <c:pt idx="634">
                  <c:v>604.3331298828125</c:v>
                </c:pt>
                <c:pt idx="635">
                  <c:v>604.6922607421875</c:v>
                </c:pt>
                <c:pt idx="636">
                  <c:v>605.400390625</c:v>
                </c:pt>
                <c:pt idx="637">
                  <c:v>606.2310791015625</c:v>
                </c:pt>
                <c:pt idx="638">
                  <c:v>607.48443603515625</c:v>
                </c:pt>
                <c:pt idx="639">
                  <c:v>609.22259521484375</c:v>
                </c:pt>
                <c:pt idx="640">
                  <c:v>610.21014404296875</c:v>
                </c:pt>
                <c:pt idx="641">
                  <c:v>610.5953369140625</c:v>
                </c:pt>
                <c:pt idx="642">
                  <c:v>611.13946533203125</c:v>
                </c:pt>
                <c:pt idx="643">
                  <c:v>611.4881591796875</c:v>
                </c:pt>
                <c:pt idx="644">
                  <c:v>611.4920654296875</c:v>
                </c:pt>
                <c:pt idx="645">
                  <c:v>612.450927734375</c:v>
                </c:pt>
                <c:pt idx="646">
                  <c:v>613.9158935546875</c:v>
                </c:pt>
                <c:pt idx="647">
                  <c:v>616.30712890625</c:v>
                </c:pt>
                <c:pt idx="648">
                  <c:v>617.0179443359375</c:v>
                </c:pt>
                <c:pt idx="649">
                  <c:v>617.50323486328125</c:v>
                </c:pt>
                <c:pt idx="650">
                  <c:v>619.13507080078125</c:v>
                </c:pt>
                <c:pt idx="651">
                  <c:v>619.7462158203125</c:v>
                </c:pt>
                <c:pt idx="652">
                  <c:v>621.47198486328125</c:v>
                </c:pt>
                <c:pt idx="653">
                  <c:v>621.59344482421875</c:v>
                </c:pt>
                <c:pt idx="654">
                  <c:v>622.03057861328125</c:v>
                </c:pt>
                <c:pt idx="655">
                  <c:v>625.04205322265625</c:v>
                </c:pt>
                <c:pt idx="656">
                  <c:v>625.20770263671875</c:v>
                </c:pt>
                <c:pt idx="657">
                  <c:v>625.23040771484375</c:v>
                </c:pt>
                <c:pt idx="658">
                  <c:v>625.62603759765625</c:v>
                </c:pt>
                <c:pt idx="659">
                  <c:v>626.9112548828125</c:v>
                </c:pt>
                <c:pt idx="660">
                  <c:v>628.31634521484375</c:v>
                </c:pt>
                <c:pt idx="661">
                  <c:v>629.069091796875</c:v>
                </c:pt>
                <c:pt idx="662">
                  <c:v>629.65228271484375</c:v>
                </c:pt>
                <c:pt idx="663">
                  <c:v>629.87738037109375</c:v>
                </c:pt>
                <c:pt idx="664">
                  <c:v>630.4892578125</c:v>
                </c:pt>
                <c:pt idx="665">
                  <c:v>630.62677001953125</c:v>
                </c:pt>
                <c:pt idx="666">
                  <c:v>630.83038330078125</c:v>
                </c:pt>
                <c:pt idx="667">
                  <c:v>631.2208251953125</c:v>
                </c:pt>
                <c:pt idx="668">
                  <c:v>634.6265869140625</c:v>
                </c:pt>
                <c:pt idx="669">
                  <c:v>636.47576904296875</c:v>
                </c:pt>
                <c:pt idx="670">
                  <c:v>637.54608154296875</c:v>
                </c:pt>
                <c:pt idx="671">
                  <c:v>638.53326416015625</c:v>
                </c:pt>
                <c:pt idx="672">
                  <c:v>639.11102294921875</c:v>
                </c:pt>
                <c:pt idx="673">
                  <c:v>639.2320556640625</c:v>
                </c:pt>
                <c:pt idx="674">
                  <c:v>640.25115966796875</c:v>
                </c:pt>
                <c:pt idx="675">
                  <c:v>641.704833984375</c:v>
                </c:pt>
                <c:pt idx="676">
                  <c:v>642.536376953125</c:v>
                </c:pt>
                <c:pt idx="677">
                  <c:v>644.1278076171875</c:v>
                </c:pt>
                <c:pt idx="678">
                  <c:v>646.806884765625</c:v>
                </c:pt>
                <c:pt idx="679">
                  <c:v>648.9266357421875</c:v>
                </c:pt>
                <c:pt idx="680">
                  <c:v>649.21697998046875</c:v>
                </c:pt>
                <c:pt idx="681">
                  <c:v>652.73028564453125</c:v>
                </c:pt>
                <c:pt idx="682">
                  <c:v>654.1533203125</c:v>
                </c:pt>
                <c:pt idx="683">
                  <c:v>655.223876953125</c:v>
                </c:pt>
                <c:pt idx="684">
                  <c:v>655.3262939453125</c:v>
                </c:pt>
                <c:pt idx="685">
                  <c:v>655.66351318359375</c:v>
                </c:pt>
                <c:pt idx="686">
                  <c:v>658.4600830078125</c:v>
                </c:pt>
                <c:pt idx="687">
                  <c:v>658.6995849609375</c:v>
                </c:pt>
                <c:pt idx="688">
                  <c:v>661.7637939453125</c:v>
                </c:pt>
                <c:pt idx="689">
                  <c:v>662.9364013671875</c:v>
                </c:pt>
                <c:pt idx="690">
                  <c:v>663.36004638671875</c:v>
                </c:pt>
                <c:pt idx="691">
                  <c:v>665.96392822265625</c:v>
                </c:pt>
                <c:pt idx="692">
                  <c:v>667.3349609375</c:v>
                </c:pt>
                <c:pt idx="693">
                  <c:v>667.96337890625</c:v>
                </c:pt>
                <c:pt idx="694">
                  <c:v>669.094970703125</c:v>
                </c:pt>
                <c:pt idx="695">
                  <c:v>669.76312255859375</c:v>
                </c:pt>
                <c:pt idx="696">
                  <c:v>669.86224365234375</c:v>
                </c:pt>
                <c:pt idx="697">
                  <c:v>670.8486328125</c:v>
                </c:pt>
                <c:pt idx="698">
                  <c:v>671.0289306640625</c:v>
                </c:pt>
                <c:pt idx="699">
                  <c:v>672.04803466796875</c:v>
                </c:pt>
                <c:pt idx="700">
                  <c:v>673.4500732421875</c:v>
                </c:pt>
                <c:pt idx="701">
                  <c:v>673.48779296875</c:v>
                </c:pt>
                <c:pt idx="702">
                  <c:v>674.07904052734375</c:v>
                </c:pt>
                <c:pt idx="703">
                  <c:v>674.12567138671875</c:v>
                </c:pt>
                <c:pt idx="704">
                  <c:v>674.70770263671875</c:v>
                </c:pt>
                <c:pt idx="705">
                  <c:v>674.827392578125</c:v>
                </c:pt>
                <c:pt idx="706">
                  <c:v>675.6199951171875</c:v>
                </c:pt>
                <c:pt idx="707">
                  <c:v>677.60809326171875</c:v>
                </c:pt>
                <c:pt idx="708">
                  <c:v>678.034423828125</c:v>
                </c:pt>
                <c:pt idx="709">
                  <c:v>679.99737548828125</c:v>
                </c:pt>
                <c:pt idx="710">
                  <c:v>681.1551513671875</c:v>
                </c:pt>
                <c:pt idx="711">
                  <c:v>681.4859619140625</c:v>
                </c:pt>
                <c:pt idx="712">
                  <c:v>682.34454345703125</c:v>
                </c:pt>
                <c:pt idx="713">
                  <c:v>682.40576171875</c:v>
                </c:pt>
                <c:pt idx="714">
                  <c:v>683.6832275390625</c:v>
                </c:pt>
                <c:pt idx="715">
                  <c:v>684.0843505859375</c:v>
                </c:pt>
                <c:pt idx="716">
                  <c:v>684.67559814453125</c:v>
                </c:pt>
                <c:pt idx="717">
                  <c:v>684.84857177734375</c:v>
                </c:pt>
                <c:pt idx="718">
                  <c:v>684.8751220703125</c:v>
                </c:pt>
                <c:pt idx="719">
                  <c:v>685.5953369140625</c:v>
                </c:pt>
                <c:pt idx="720">
                  <c:v>687.79132080078125</c:v>
                </c:pt>
                <c:pt idx="721">
                  <c:v>690.51763916015625</c:v>
                </c:pt>
                <c:pt idx="722">
                  <c:v>694.135009765625</c:v>
                </c:pt>
                <c:pt idx="723">
                  <c:v>697.3690185546875</c:v>
                </c:pt>
                <c:pt idx="724">
                  <c:v>697.37432861328125</c:v>
                </c:pt>
                <c:pt idx="725">
                  <c:v>698.87042236328125</c:v>
                </c:pt>
                <c:pt idx="726">
                  <c:v>700.973388671875</c:v>
                </c:pt>
                <c:pt idx="727">
                  <c:v>701.78717041015625</c:v>
                </c:pt>
                <c:pt idx="728">
                  <c:v>702.08563232421875</c:v>
                </c:pt>
                <c:pt idx="729">
                  <c:v>703.89471435546875</c:v>
                </c:pt>
                <c:pt idx="730">
                  <c:v>707.1868896484375</c:v>
                </c:pt>
                <c:pt idx="731">
                  <c:v>707.27471923828125</c:v>
                </c:pt>
                <c:pt idx="732">
                  <c:v>707.73223876953125</c:v>
                </c:pt>
                <c:pt idx="733">
                  <c:v>707.81280517578125</c:v>
                </c:pt>
                <c:pt idx="734">
                  <c:v>712.75836181640625</c:v>
                </c:pt>
                <c:pt idx="735">
                  <c:v>712.79461669921875</c:v>
                </c:pt>
                <c:pt idx="736">
                  <c:v>713.239990234375</c:v>
                </c:pt>
                <c:pt idx="737">
                  <c:v>715.59100341796875</c:v>
                </c:pt>
                <c:pt idx="738">
                  <c:v>715.5914306640625</c:v>
                </c:pt>
                <c:pt idx="739">
                  <c:v>717.53411865234375</c:v>
                </c:pt>
                <c:pt idx="740">
                  <c:v>718.11553955078125</c:v>
                </c:pt>
                <c:pt idx="741">
                  <c:v>718.329345703125</c:v>
                </c:pt>
                <c:pt idx="742">
                  <c:v>720.4144287109375</c:v>
                </c:pt>
                <c:pt idx="743">
                  <c:v>723.54266357421875</c:v>
                </c:pt>
                <c:pt idx="744">
                  <c:v>724.2760009765625</c:v>
                </c:pt>
                <c:pt idx="745">
                  <c:v>727.13519287109375</c:v>
                </c:pt>
                <c:pt idx="746">
                  <c:v>727.83660888671875</c:v>
                </c:pt>
                <c:pt idx="747">
                  <c:v>728.21063232421875</c:v>
                </c:pt>
                <c:pt idx="748">
                  <c:v>728.431640625</c:v>
                </c:pt>
                <c:pt idx="749">
                  <c:v>728.92913818359375</c:v>
                </c:pt>
                <c:pt idx="750">
                  <c:v>729.7493896484375</c:v>
                </c:pt>
                <c:pt idx="751">
                  <c:v>730.3031005859375</c:v>
                </c:pt>
                <c:pt idx="752">
                  <c:v>730.3291015625</c:v>
                </c:pt>
                <c:pt idx="753">
                  <c:v>730.57122802734375</c:v>
                </c:pt>
                <c:pt idx="754">
                  <c:v>731.58343505859375</c:v>
                </c:pt>
                <c:pt idx="755">
                  <c:v>731.93743896484375</c:v>
                </c:pt>
                <c:pt idx="756">
                  <c:v>732.4676513671875</c:v>
                </c:pt>
                <c:pt idx="757">
                  <c:v>735.0557861328125</c:v>
                </c:pt>
                <c:pt idx="758">
                  <c:v>735.88458251953125</c:v>
                </c:pt>
                <c:pt idx="759">
                  <c:v>735.98626708984375</c:v>
                </c:pt>
                <c:pt idx="760">
                  <c:v>736.04248046875</c:v>
                </c:pt>
                <c:pt idx="761">
                  <c:v>737.3642578125</c:v>
                </c:pt>
                <c:pt idx="762">
                  <c:v>737.41748046875</c:v>
                </c:pt>
                <c:pt idx="763">
                  <c:v>738.1474609375</c:v>
                </c:pt>
                <c:pt idx="764">
                  <c:v>739.79901123046875</c:v>
                </c:pt>
                <c:pt idx="765">
                  <c:v>740.56646728515625</c:v>
                </c:pt>
                <c:pt idx="766">
                  <c:v>741.73638916015625</c:v>
                </c:pt>
                <c:pt idx="767">
                  <c:v>742.72259521484375</c:v>
                </c:pt>
                <c:pt idx="768">
                  <c:v>742.76397705078125</c:v>
                </c:pt>
                <c:pt idx="769">
                  <c:v>743.22906494140625</c:v>
                </c:pt>
                <c:pt idx="770">
                  <c:v>743.9715576171875</c:v>
                </c:pt>
                <c:pt idx="771">
                  <c:v>744.25091552734375</c:v>
                </c:pt>
                <c:pt idx="772">
                  <c:v>744.62091064453125</c:v>
                </c:pt>
                <c:pt idx="773">
                  <c:v>744.817626953125</c:v>
                </c:pt>
                <c:pt idx="774">
                  <c:v>746.10467529296875</c:v>
                </c:pt>
                <c:pt idx="775">
                  <c:v>746.806640625</c:v>
                </c:pt>
                <c:pt idx="776">
                  <c:v>746.8211669921875</c:v>
                </c:pt>
                <c:pt idx="777">
                  <c:v>747.0306396484375</c:v>
                </c:pt>
                <c:pt idx="778">
                  <c:v>747.8876953125</c:v>
                </c:pt>
                <c:pt idx="779">
                  <c:v>747.9078369140625</c:v>
                </c:pt>
                <c:pt idx="780">
                  <c:v>749.10382080078125</c:v>
                </c:pt>
                <c:pt idx="781">
                  <c:v>749.6605224609375</c:v>
                </c:pt>
                <c:pt idx="782">
                  <c:v>749.6875</c:v>
                </c:pt>
                <c:pt idx="783">
                  <c:v>749.9991455078125</c:v>
                </c:pt>
                <c:pt idx="784">
                  <c:v>751.7823486328125</c:v>
                </c:pt>
                <c:pt idx="785">
                  <c:v>753.13323974609375</c:v>
                </c:pt>
                <c:pt idx="786">
                  <c:v>755.42578125</c:v>
                </c:pt>
                <c:pt idx="787">
                  <c:v>756.80340576171875</c:v>
                </c:pt>
                <c:pt idx="788">
                  <c:v>757.01483154296875</c:v>
                </c:pt>
                <c:pt idx="789">
                  <c:v>757.2603759765625</c:v>
                </c:pt>
                <c:pt idx="790">
                  <c:v>757.6395263671875</c:v>
                </c:pt>
                <c:pt idx="791">
                  <c:v>757.6611328125</c:v>
                </c:pt>
                <c:pt idx="792">
                  <c:v>758.834716796875</c:v>
                </c:pt>
                <c:pt idx="793">
                  <c:v>761.6236572265625</c:v>
                </c:pt>
                <c:pt idx="794">
                  <c:v>762.4217529296875</c:v>
                </c:pt>
                <c:pt idx="795">
                  <c:v>762.97259521484375</c:v>
                </c:pt>
                <c:pt idx="796">
                  <c:v>764.29876708984375</c:v>
                </c:pt>
                <c:pt idx="797">
                  <c:v>765.85986328125</c:v>
                </c:pt>
                <c:pt idx="798">
                  <c:v>766.75152587890625</c:v>
                </c:pt>
                <c:pt idx="799">
                  <c:v>768.551025390625</c:v>
                </c:pt>
                <c:pt idx="800">
                  <c:v>768.57073974609375</c:v>
                </c:pt>
                <c:pt idx="801">
                  <c:v>769.691650390625</c:v>
                </c:pt>
                <c:pt idx="802">
                  <c:v>769.90771484375</c:v>
                </c:pt>
                <c:pt idx="803">
                  <c:v>770.356201171875</c:v>
                </c:pt>
                <c:pt idx="804">
                  <c:v>771.19769287109375</c:v>
                </c:pt>
                <c:pt idx="805">
                  <c:v>772.55865478515625</c:v>
                </c:pt>
                <c:pt idx="806">
                  <c:v>772.6011962890625</c:v>
                </c:pt>
                <c:pt idx="807">
                  <c:v>772.76800537109375</c:v>
                </c:pt>
                <c:pt idx="808">
                  <c:v>775.324951171875</c:v>
                </c:pt>
                <c:pt idx="809">
                  <c:v>776.6387939453125</c:v>
                </c:pt>
                <c:pt idx="810">
                  <c:v>778.5823974609375</c:v>
                </c:pt>
                <c:pt idx="811">
                  <c:v>779.23248291015625</c:v>
                </c:pt>
                <c:pt idx="812">
                  <c:v>782.02691650390625</c:v>
                </c:pt>
                <c:pt idx="813">
                  <c:v>784.9085693359375</c:v>
                </c:pt>
                <c:pt idx="814">
                  <c:v>785.197998046875</c:v>
                </c:pt>
                <c:pt idx="815">
                  <c:v>785.4560546875</c:v>
                </c:pt>
                <c:pt idx="816">
                  <c:v>786.2095947265625</c:v>
                </c:pt>
                <c:pt idx="817">
                  <c:v>786.614501953125</c:v>
                </c:pt>
                <c:pt idx="818">
                  <c:v>786.6737060546875</c:v>
                </c:pt>
                <c:pt idx="819">
                  <c:v>786.7879638671875</c:v>
                </c:pt>
                <c:pt idx="820">
                  <c:v>786.83837890625</c:v>
                </c:pt>
                <c:pt idx="821">
                  <c:v>787.0032958984375</c:v>
                </c:pt>
                <c:pt idx="822">
                  <c:v>787.673583984375</c:v>
                </c:pt>
                <c:pt idx="823">
                  <c:v>788.0140380859375</c:v>
                </c:pt>
                <c:pt idx="824">
                  <c:v>788.6614990234375</c:v>
                </c:pt>
                <c:pt idx="825">
                  <c:v>789.8572998046875</c:v>
                </c:pt>
                <c:pt idx="826">
                  <c:v>790.11224365234375</c:v>
                </c:pt>
                <c:pt idx="827">
                  <c:v>790.51580810546875</c:v>
                </c:pt>
                <c:pt idx="828">
                  <c:v>791.76324462890625</c:v>
                </c:pt>
                <c:pt idx="829">
                  <c:v>793.28790283203125</c:v>
                </c:pt>
                <c:pt idx="830">
                  <c:v>794.60675048828125</c:v>
                </c:pt>
                <c:pt idx="831">
                  <c:v>795.2269287109375</c:v>
                </c:pt>
                <c:pt idx="832">
                  <c:v>795.2574462890625</c:v>
                </c:pt>
                <c:pt idx="833">
                  <c:v>795.42071533203125</c:v>
                </c:pt>
                <c:pt idx="834">
                  <c:v>796.66864013671875</c:v>
                </c:pt>
                <c:pt idx="835">
                  <c:v>796.95465087890625</c:v>
                </c:pt>
                <c:pt idx="836">
                  <c:v>797.09979248046875</c:v>
                </c:pt>
                <c:pt idx="837">
                  <c:v>801.23590087890625</c:v>
                </c:pt>
                <c:pt idx="838">
                  <c:v>801.97235107421875</c:v>
                </c:pt>
                <c:pt idx="839">
                  <c:v>802.12158203125</c:v>
                </c:pt>
                <c:pt idx="840">
                  <c:v>802.30023193359375</c:v>
                </c:pt>
                <c:pt idx="841">
                  <c:v>803.599853515625</c:v>
                </c:pt>
                <c:pt idx="842">
                  <c:v>804.67547607421875</c:v>
                </c:pt>
                <c:pt idx="843">
                  <c:v>812.23681640625</c:v>
                </c:pt>
                <c:pt idx="844">
                  <c:v>814.00201416015625</c:v>
                </c:pt>
                <c:pt idx="845">
                  <c:v>814.95635986328125</c:v>
                </c:pt>
                <c:pt idx="846">
                  <c:v>817.46746826171875</c:v>
                </c:pt>
                <c:pt idx="847">
                  <c:v>817.49102783203125</c:v>
                </c:pt>
                <c:pt idx="848">
                  <c:v>817.524658203125</c:v>
                </c:pt>
                <c:pt idx="849">
                  <c:v>817.87017822265625</c:v>
                </c:pt>
                <c:pt idx="850">
                  <c:v>826.08026123046875</c:v>
                </c:pt>
                <c:pt idx="851">
                  <c:v>826.2174072265625</c:v>
                </c:pt>
                <c:pt idx="852">
                  <c:v>826.77874755859375</c:v>
                </c:pt>
                <c:pt idx="853">
                  <c:v>830.40960693359375</c:v>
                </c:pt>
                <c:pt idx="854">
                  <c:v>831.031982421875</c:v>
                </c:pt>
                <c:pt idx="855">
                  <c:v>831.2664794921875</c:v>
                </c:pt>
                <c:pt idx="856">
                  <c:v>832.20703125</c:v>
                </c:pt>
                <c:pt idx="857">
                  <c:v>832.2694091796875</c:v>
                </c:pt>
                <c:pt idx="858">
                  <c:v>832.59521484375</c:v>
                </c:pt>
                <c:pt idx="859">
                  <c:v>832.7811279296875</c:v>
                </c:pt>
                <c:pt idx="860">
                  <c:v>840.0699462890625</c:v>
                </c:pt>
                <c:pt idx="861">
                  <c:v>840.74658203125</c:v>
                </c:pt>
                <c:pt idx="862">
                  <c:v>841.73065185546875</c:v>
                </c:pt>
                <c:pt idx="863">
                  <c:v>841.96429443359375</c:v>
                </c:pt>
                <c:pt idx="864">
                  <c:v>843.5386962890625</c:v>
                </c:pt>
                <c:pt idx="865">
                  <c:v>844.0091552734375</c:v>
                </c:pt>
                <c:pt idx="866">
                  <c:v>844.302490234375</c:v>
                </c:pt>
                <c:pt idx="867">
                  <c:v>844.537841796875</c:v>
                </c:pt>
                <c:pt idx="868">
                  <c:v>845.1015625</c:v>
                </c:pt>
                <c:pt idx="869">
                  <c:v>845.4471435546875</c:v>
                </c:pt>
                <c:pt idx="870">
                  <c:v>846.00970458984375</c:v>
                </c:pt>
                <c:pt idx="871">
                  <c:v>848.35516357421875</c:v>
                </c:pt>
                <c:pt idx="872">
                  <c:v>851.07659912109375</c:v>
                </c:pt>
                <c:pt idx="873">
                  <c:v>852.4217529296875</c:v>
                </c:pt>
                <c:pt idx="874">
                  <c:v>852.51043701171875</c:v>
                </c:pt>
                <c:pt idx="875">
                  <c:v>852.87042236328125</c:v>
                </c:pt>
                <c:pt idx="876">
                  <c:v>854.9228515625</c:v>
                </c:pt>
                <c:pt idx="877">
                  <c:v>854.94091796875</c:v>
                </c:pt>
                <c:pt idx="878">
                  <c:v>856.3487548828125</c:v>
                </c:pt>
                <c:pt idx="879">
                  <c:v>856.90863037109375</c:v>
                </c:pt>
                <c:pt idx="880">
                  <c:v>857.62078857421875</c:v>
                </c:pt>
                <c:pt idx="881">
                  <c:v>857.73321533203125</c:v>
                </c:pt>
                <c:pt idx="882">
                  <c:v>858.4407958984375</c:v>
                </c:pt>
                <c:pt idx="883">
                  <c:v>860.20916748046875</c:v>
                </c:pt>
                <c:pt idx="884">
                  <c:v>860.49383544921875</c:v>
                </c:pt>
                <c:pt idx="885">
                  <c:v>860.59674072265625</c:v>
                </c:pt>
                <c:pt idx="886">
                  <c:v>861.81549072265625</c:v>
                </c:pt>
                <c:pt idx="887">
                  <c:v>863.6739501953125</c:v>
                </c:pt>
                <c:pt idx="888">
                  <c:v>865.52069091796875</c:v>
                </c:pt>
                <c:pt idx="889">
                  <c:v>868.7171630859375</c:v>
                </c:pt>
                <c:pt idx="890">
                  <c:v>869.2921142578125</c:v>
                </c:pt>
                <c:pt idx="891">
                  <c:v>869.44317626953125</c:v>
                </c:pt>
                <c:pt idx="892">
                  <c:v>869.9425048828125</c:v>
                </c:pt>
                <c:pt idx="893">
                  <c:v>870.40875244140625</c:v>
                </c:pt>
                <c:pt idx="894">
                  <c:v>870.671875</c:v>
                </c:pt>
                <c:pt idx="895">
                  <c:v>871.71124267578125</c:v>
                </c:pt>
                <c:pt idx="896">
                  <c:v>872.53631591796875</c:v>
                </c:pt>
                <c:pt idx="897">
                  <c:v>872.71600341796875</c:v>
                </c:pt>
                <c:pt idx="898">
                  <c:v>872.9896240234375</c:v>
                </c:pt>
                <c:pt idx="899">
                  <c:v>873.2470703125</c:v>
                </c:pt>
                <c:pt idx="900">
                  <c:v>874.8619384765625</c:v>
                </c:pt>
                <c:pt idx="901">
                  <c:v>876.90069580078125</c:v>
                </c:pt>
                <c:pt idx="902">
                  <c:v>882.2889404296875</c:v>
                </c:pt>
                <c:pt idx="903">
                  <c:v>882.76397705078125</c:v>
                </c:pt>
                <c:pt idx="904">
                  <c:v>883.624755859375</c:v>
                </c:pt>
                <c:pt idx="905">
                  <c:v>887.718017578125</c:v>
                </c:pt>
                <c:pt idx="906">
                  <c:v>888.23785400390625</c:v>
                </c:pt>
                <c:pt idx="907">
                  <c:v>888.87255859375</c:v>
                </c:pt>
                <c:pt idx="908">
                  <c:v>889.578125</c:v>
                </c:pt>
                <c:pt idx="909">
                  <c:v>889.6072998046875</c:v>
                </c:pt>
                <c:pt idx="910">
                  <c:v>891.28314208984375</c:v>
                </c:pt>
                <c:pt idx="911">
                  <c:v>891.8502197265625</c:v>
                </c:pt>
                <c:pt idx="912">
                  <c:v>892.2301025390625</c:v>
                </c:pt>
                <c:pt idx="913">
                  <c:v>893.19403076171875</c:v>
                </c:pt>
                <c:pt idx="914">
                  <c:v>893.27081298828125</c:v>
                </c:pt>
                <c:pt idx="915">
                  <c:v>894.06927490234375</c:v>
                </c:pt>
                <c:pt idx="916">
                  <c:v>894.824951171875</c:v>
                </c:pt>
                <c:pt idx="917">
                  <c:v>896.12493896484375</c:v>
                </c:pt>
                <c:pt idx="918">
                  <c:v>896.80865478515625</c:v>
                </c:pt>
                <c:pt idx="919">
                  <c:v>899.20050048828125</c:v>
                </c:pt>
                <c:pt idx="920">
                  <c:v>901.19384765625</c:v>
                </c:pt>
                <c:pt idx="921">
                  <c:v>901.78582763671875</c:v>
                </c:pt>
                <c:pt idx="922">
                  <c:v>902.31097412109375</c:v>
                </c:pt>
                <c:pt idx="923">
                  <c:v>902.65716552734375</c:v>
                </c:pt>
                <c:pt idx="924">
                  <c:v>903.9869384765625</c:v>
                </c:pt>
                <c:pt idx="925">
                  <c:v>904.2882080078125</c:v>
                </c:pt>
                <c:pt idx="926">
                  <c:v>904.56695556640625</c:v>
                </c:pt>
                <c:pt idx="927">
                  <c:v>905.018310546875</c:v>
                </c:pt>
                <c:pt idx="928">
                  <c:v>905.19476318359375</c:v>
                </c:pt>
                <c:pt idx="929">
                  <c:v>907.3929443359375</c:v>
                </c:pt>
                <c:pt idx="930">
                  <c:v>908.42401123046875</c:v>
                </c:pt>
                <c:pt idx="931">
                  <c:v>910.02313232421875</c:v>
                </c:pt>
                <c:pt idx="932">
                  <c:v>910.2734375</c:v>
                </c:pt>
                <c:pt idx="933">
                  <c:v>910.89129638671875</c:v>
                </c:pt>
                <c:pt idx="934">
                  <c:v>912.13006591796875</c:v>
                </c:pt>
                <c:pt idx="935">
                  <c:v>912.9130859375</c:v>
                </c:pt>
                <c:pt idx="936">
                  <c:v>914.6429443359375</c:v>
                </c:pt>
                <c:pt idx="937">
                  <c:v>914.90802001953125</c:v>
                </c:pt>
                <c:pt idx="938">
                  <c:v>916.50958251953125</c:v>
                </c:pt>
                <c:pt idx="939">
                  <c:v>918.031494140625</c:v>
                </c:pt>
                <c:pt idx="940">
                  <c:v>919.76495361328125</c:v>
                </c:pt>
                <c:pt idx="941">
                  <c:v>920.0838623046875</c:v>
                </c:pt>
                <c:pt idx="942">
                  <c:v>920.5267333984375</c:v>
                </c:pt>
                <c:pt idx="943">
                  <c:v>921.9915771484375</c:v>
                </c:pt>
                <c:pt idx="944">
                  <c:v>924.154541015625</c:v>
                </c:pt>
                <c:pt idx="945">
                  <c:v>924.86871337890625</c:v>
                </c:pt>
                <c:pt idx="946">
                  <c:v>931.9083251953125</c:v>
                </c:pt>
                <c:pt idx="947">
                  <c:v>933.0692138671875</c:v>
                </c:pt>
                <c:pt idx="948">
                  <c:v>933.7696533203125</c:v>
                </c:pt>
                <c:pt idx="949">
                  <c:v>935.30889892578125</c:v>
                </c:pt>
                <c:pt idx="950">
                  <c:v>936.75347900390625</c:v>
                </c:pt>
                <c:pt idx="951">
                  <c:v>942.48956298828125</c:v>
                </c:pt>
                <c:pt idx="952">
                  <c:v>943.86102294921875</c:v>
                </c:pt>
                <c:pt idx="953">
                  <c:v>945.01251220703125</c:v>
                </c:pt>
                <c:pt idx="954">
                  <c:v>945.1881103515625</c:v>
                </c:pt>
                <c:pt idx="955">
                  <c:v>945.25445556640625</c:v>
                </c:pt>
                <c:pt idx="956">
                  <c:v>945.33172607421875</c:v>
                </c:pt>
                <c:pt idx="957">
                  <c:v>946.90899658203125</c:v>
                </c:pt>
                <c:pt idx="958">
                  <c:v>947.25567626953125</c:v>
                </c:pt>
                <c:pt idx="959">
                  <c:v>947.6175537109375</c:v>
                </c:pt>
                <c:pt idx="960">
                  <c:v>949.3040771484375</c:v>
                </c:pt>
                <c:pt idx="961">
                  <c:v>949.61236572265625</c:v>
                </c:pt>
                <c:pt idx="962">
                  <c:v>950.69879150390625</c:v>
                </c:pt>
                <c:pt idx="963">
                  <c:v>952.2880859375</c:v>
                </c:pt>
                <c:pt idx="964">
                  <c:v>953.5875244140625</c:v>
                </c:pt>
                <c:pt idx="965">
                  <c:v>953.73583984375</c:v>
                </c:pt>
                <c:pt idx="966">
                  <c:v>954.8748779296875</c:v>
                </c:pt>
                <c:pt idx="967">
                  <c:v>955.240234375</c:v>
                </c:pt>
                <c:pt idx="968">
                  <c:v>955.28729248046875</c:v>
                </c:pt>
                <c:pt idx="969">
                  <c:v>956.19140625</c:v>
                </c:pt>
                <c:pt idx="970">
                  <c:v>956.30987548828125</c:v>
                </c:pt>
                <c:pt idx="971">
                  <c:v>957.81396484375</c:v>
                </c:pt>
                <c:pt idx="972">
                  <c:v>958.94775390625</c:v>
                </c:pt>
                <c:pt idx="973">
                  <c:v>959.06573486328125</c:v>
                </c:pt>
                <c:pt idx="974">
                  <c:v>962.1182861328125</c:v>
                </c:pt>
                <c:pt idx="975">
                  <c:v>962.16156005859375</c:v>
                </c:pt>
                <c:pt idx="976">
                  <c:v>965.07696533203125</c:v>
                </c:pt>
                <c:pt idx="977">
                  <c:v>966.83502197265625</c:v>
                </c:pt>
                <c:pt idx="978">
                  <c:v>967.849365234375</c:v>
                </c:pt>
                <c:pt idx="979">
                  <c:v>970.5455322265625</c:v>
                </c:pt>
                <c:pt idx="980">
                  <c:v>971.68756103515625</c:v>
                </c:pt>
                <c:pt idx="981">
                  <c:v>972.5867919921875</c:v>
                </c:pt>
                <c:pt idx="982">
                  <c:v>973.15338134765625</c:v>
                </c:pt>
                <c:pt idx="983">
                  <c:v>973.6392822265625</c:v>
                </c:pt>
                <c:pt idx="984">
                  <c:v>975.2342529296875</c:v>
                </c:pt>
                <c:pt idx="985">
                  <c:v>976.06329345703125</c:v>
                </c:pt>
                <c:pt idx="986">
                  <c:v>977.3704833984375</c:v>
                </c:pt>
                <c:pt idx="987">
                  <c:v>977.38665771484375</c:v>
                </c:pt>
                <c:pt idx="988">
                  <c:v>978.26007080078125</c:v>
                </c:pt>
                <c:pt idx="989">
                  <c:v>978.3585205078125</c:v>
                </c:pt>
                <c:pt idx="990">
                  <c:v>979.2314453125</c:v>
                </c:pt>
                <c:pt idx="991">
                  <c:v>981.01702880859375</c:v>
                </c:pt>
                <c:pt idx="992">
                  <c:v>981.27008056640625</c:v>
                </c:pt>
                <c:pt idx="993">
                  <c:v>981.78009033203125</c:v>
                </c:pt>
                <c:pt idx="994">
                  <c:v>982.3349609375</c:v>
                </c:pt>
                <c:pt idx="995">
                  <c:v>982.6326904296875</c:v>
                </c:pt>
                <c:pt idx="996">
                  <c:v>985.68365478515625</c:v>
                </c:pt>
                <c:pt idx="997">
                  <c:v>985.88525390625</c:v>
                </c:pt>
                <c:pt idx="998">
                  <c:v>986.37939453125</c:v>
                </c:pt>
                <c:pt idx="999">
                  <c:v>986.78192138671875</c:v>
                </c:pt>
                <c:pt idx="1000">
                  <c:v>987.9990234375</c:v>
                </c:pt>
              </c:numCache>
            </c:numRef>
          </c:xVal>
          <c:yVal>
            <c:numRef>
              <c:f>'Compare 1GB Pages'!$J$70:$J$1070</c:f>
              <c:numCache>
                <c:formatCode>0.0%</c:formatCode>
                <c:ptCount val="1001"/>
                <c:pt idx="0">
                  <c:v>2.0190599999999999E-4</c:v>
                </c:pt>
                <c:pt idx="1">
                  <c:v>2.0896900000000001E-4</c:v>
                </c:pt>
                <c:pt idx="2">
                  <c:v>1.9696899999999999E-4</c:v>
                </c:pt>
                <c:pt idx="3">
                  <c:v>2.20719E-4</c:v>
                </c:pt>
                <c:pt idx="4">
                  <c:v>2.2575000000000001E-4</c:v>
                </c:pt>
                <c:pt idx="5">
                  <c:v>2.38781E-4</c:v>
                </c:pt>
                <c:pt idx="6">
                  <c:v>2.24594E-4</c:v>
                </c:pt>
                <c:pt idx="7">
                  <c:v>1.74375E-4</c:v>
                </c:pt>
                <c:pt idx="8">
                  <c:v>1.7430399999999999E-2</c:v>
                </c:pt>
                <c:pt idx="9">
                  <c:v>3.68794E-2</c:v>
                </c:pt>
                <c:pt idx="10">
                  <c:v>3.7008899999999997E-2</c:v>
                </c:pt>
                <c:pt idx="11">
                  <c:v>6.9841799999999996E-2</c:v>
                </c:pt>
                <c:pt idx="12">
                  <c:v>0.22577900000000001</c:v>
                </c:pt>
                <c:pt idx="13">
                  <c:v>0.25739800000000002</c:v>
                </c:pt>
                <c:pt idx="14">
                  <c:v>0.31363600000000003</c:v>
                </c:pt>
                <c:pt idx="15">
                  <c:v>0.39556799999999998</c:v>
                </c:pt>
                <c:pt idx="16">
                  <c:v>0.45203900000000002</c:v>
                </c:pt>
                <c:pt idx="17">
                  <c:v>0.45357799999999998</c:v>
                </c:pt>
                <c:pt idx="18">
                  <c:v>0.45624900000000002</c:v>
                </c:pt>
                <c:pt idx="19">
                  <c:v>0.454212</c:v>
                </c:pt>
                <c:pt idx="20">
                  <c:v>0.44244800000000001</c:v>
                </c:pt>
                <c:pt idx="21">
                  <c:v>0.455681</c:v>
                </c:pt>
                <c:pt idx="22">
                  <c:v>0.44227100000000003</c:v>
                </c:pt>
                <c:pt idx="23">
                  <c:v>0.40837499999999999</c:v>
                </c:pt>
                <c:pt idx="24">
                  <c:v>0.37025799999999998</c:v>
                </c:pt>
                <c:pt idx="25">
                  <c:v>0.13072900000000001</c:v>
                </c:pt>
                <c:pt idx="26">
                  <c:v>0.11556900000000001</c:v>
                </c:pt>
                <c:pt idx="27">
                  <c:v>1.6621E-2</c:v>
                </c:pt>
                <c:pt idx="28">
                  <c:v>1.32458E-2</c:v>
                </c:pt>
                <c:pt idx="29">
                  <c:v>2.0065600000000001E-4</c:v>
                </c:pt>
                <c:pt idx="30">
                  <c:v>2.1434399999999999E-4</c:v>
                </c:pt>
                <c:pt idx="31">
                  <c:v>2.2946899999999999E-4</c:v>
                </c:pt>
                <c:pt idx="32">
                  <c:v>2.4481299999999998E-4</c:v>
                </c:pt>
                <c:pt idx="33">
                  <c:v>2.2768800000000001E-4</c:v>
                </c:pt>
                <c:pt idx="34">
                  <c:v>2.24687E-4</c:v>
                </c:pt>
                <c:pt idx="35">
                  <c:v>2.4884400000000002E-4</c:v>
                </c:pt>
                <c:pt idx="36">
                  <c:v>2.0100000000000001E-4</c:v>
                </c:pt>
                <c:pt idx="37">
                  <c:v>1.38334E-3</c:v>
                </c:pt>
                <c:pt idx="38">
                  <c:v>1.1165100000000001E-2</c:v>
                </c:pt>
                <c:pt idx="39">
                  <c:v>1.5854099999999999E-2</c:v>
                </c:pt>
                <c:pt idx="40">
                  <c:v>3.1658800000000001E-2</c:v>
                </c:pt>
                <c:pt idx="41">
                  <c:v>3.8869399999999998E-2</c:v>
                </c:pt>
                <c:pt idx="42">
                  <c:v>5.5042199999999999E-2</c:v>
                </c:pt>
                <c:pt idx="43">
                  <c:v>0.25178099999999998</c:v>
                </c:pt>
                <c:pt idx="44">
                  <c:v>0.328378</c:v>
                </c:pt>
                <c:pt idx="45">
                  <c:v>0.33713700000000002</c:v>
                </c:pt>
                <c:pt idx="46">
                  <c:v>0.34697</c:v>
                </c:pt>
                <c:pt idx="47">
                  <c:v>0.36357800000000001</c:v>
                </c:pt>
                <c:pt idx="48">
                  <c:v>0.427894</c:v>
                </c:pt>
                <c:pt idx="49">
                  <c:v>0.42753200000000002</c:v>
                </c:pt>
                <c:pt idx="50">
                  <c:v>0.42679299999999998</c:v>
                </c:pt>
                <c:pt idx="51">
                  <c:v>0.44991300000000001</c:v>
                </c:pt>
                <c:pt idx="52">
                  <c:v>0.44480599999999998</c:v>
                </c:pt>
                <c:pt idx="53">
                  <c:v>0.445718</c:v>
                </c:pt>
                <c:pt idx="54">
                  <c:v>0.395978</c:v>
                </c:pt>
                <c:pt idx="55">
                  <c:v>0.27786</c:v>
                </c:pt>
                <c:pt idx="56">
                  <c:v>0.12661500000000001</c:v>
                </c:pt>
                <c:pt idx="57">
                  <c:v>1.9331200000000001E-4</c:v>
                </c:pt>
                <c:pt idx="58">
                  <c:v>2.5453100000000001E-4</c:v>
                </c:pt>
                <c:pt idx="59">
                  <c:v>2.3075E-4</c:v>
                </c:pt>
                <c:pt idx="60">
                  <c:v>2.2828099999999999E-4</c:v>
                </c:pt>
                <c:pt idx="61">
                  <c:v>2.3553100000000001E-4</c:v>
                </c:pt>
                <c:pt idx="62">
                  <c:v>2.24875E-4</c:v>
                </c:pt>
                <c:pt idx="63">
                  <c:v>2.34875E-4</c:v>
                </c:pt>
                <c:pt idx="64">
                  <c:v>2.2187500000000001E-4</c:v>
                </c:pt>
                <c:pt idx="65">
                  <c:v>2.2125000000000001E-4</c:v>
                </c:pt>
                <c:pt idx="66">
                  <c:v>5.6510600000000003E-3</c:v>
                </c:pt>
                <c:pt idx="67">
                  <c:v>6.0219100000000001E-3</c:v>
                </c:pt>
                <c:pt idx="68">
                  <c:v>9.2963699999999996E-2</c:v>
                </c:pt>
                <c:pt idx="69">
                  <c:v>9.6955799999999995E-2</c:v>
                </c:pt>
                <c:pt idx="70">
                  <c:v>0.112372</c:v>
                </c:pt>
                <c:pt idx="71">
                  <c:v>0.17404700000000001</c:v>
                </c:pt>
                <c:pt idx="72">
                  <c:v>0.240785</c:v>
                </c:pt>
                <c:pt idx="73">
                  <c:v>0.25700899999999999</c:v>
                </c:pt>
                <c:pt idx="74">
                  <c:v>0.25688800000000001</c:v>
                </c:pt>
                <c:pt idx="75">
                  <c:v>0.36296299999999998</c:v>
                </c:pt>
                <c:pt idx="76">
                  <c:v>0.43251000000000001</c:v>
                </c:pt>
                <c:pt idx="77">
                  <c:v>0.44376399999999999</c:v>
                </c:pt>
                <c:pt idx="78">
                  <c:v>0.45911800000000003</c:v>
                </c:pt>
                <c:pt idx="79">
                  <c:v>0.431006</c:v>
                </c:pt>
                <c:pt idx="80">
                  <c:v>0.43301600000000001</c:v>
                </c:pt>
                <c:pt idx="81">
                  <c:v>0.431612</c:v>
                </c:pt>
                <c:pt idx="82">
                  <c:v>0.450932</c:v>
                </c:pt>
                <c:pt idx="83">
                  <c:v>0.43993700000000002</c:v>
                </c:pt>
                <c:pt idx="84">
                  <c:v>0.41291899999999998</c:v>
                </c:pt>
                <c:pt idx="85">
                  <c:v>0.354493</c:v>
                </c:pt>
                <c:pt idx="86">
                  <c:v>0.317027</c:v>
                </c:pt>
                <c:pt idx="87">
                  <c:v>0.22134999999999999</c:v>
                </c:pt>
                <c:pt idx="88">
                  <c:v>0.15604299999999999</c:v>
                </c:pt>
                <c:pt idx="89">
                  <c:v>0.114652</c:v>
                </c:pt>
                <c:pt idx="90">
                  <c:v>6.27799E-2</c:v>
                </c:pt>
                <c:pt idx="91">
                  <c:v>2.3721899999999999E-4</c:v>
                </c:pt>
                <c:pt idx="92">
                  <c:v>2.2440599999999999E-4</c:v>
                </c:pt>
                <c:pt idx="93">
                  <c:v>2.275E-4</c:v>
                </c:pt>
                <c:pt idx="94">
                  <c:v>1.9756299999999999E-4</c:v>
                </c:pt>
                <c:pt idx="95">
                  <c:v>1.6732800000000001E-3</c:v>
                </c:pt>
                <c:pt idx="96">
                  <c:v>3.1392799999999999E-3</c:v>
                </c:pt>
                <c:pt idx="97">
                  <c:v>4.2236599999999997E-3</c:v>
                </c:pt>
                <c:pt idx="98">
                  <c:v>5.2032099999999998E-2</c:v>
                </c:pt>
                <c:pt idx="99">
                  <c:v>0.14579600000000001</c:v>
                </c:pt>
                <c:pt idx="100">
                  <c:v>0.325851</c:v>
                </c:pt>
                <c:pt idx="101">
                  <c:v>0.33462900000000001</c:v>
                </c:pt>
                <c:pt idx="102">
                  <c:v>0.30868099999999998</c:v>
                </c:pt>
                <c:pt idx="103">
                  <c:v>0.25799100000000003</c:v>
                </c:pt>
                <c:pt idx="104">
                  <c:v>0.23658899999999999</c:v>
                </c:pt>
                <c:pt idx="105">
                  <c:v>0.22606599999999999</c:v>
                </c:pt>
                <c:pt idx="106">
                  <c:v>0.216945</c:v>
                </c:pt>
                <c:pt idx="107">
                  <c:v>0.20322999999999999</c:v>
                </c:pt>
                <c:pt idx="108">
                  <c:v>0.25309900000000002</c:v>
                </c:pt>
                <c:pt idx="109">
                  <c:v>0.175011</c:v>
                </c:pt>
                <c:pt idx="110">
                  <c:v>9.0760800000000003E-2</c:v>
                </c:pt>
                <c:pt idx="111">
                  <c:v>6.7754800000000004E-2</c:v>
                </c:pt>
                <c:pt idx="112">
                  <c:v>2.6169899999999999E-2</c:v>
                </c:pt>
                <c:pt idx="113">
                  <c:v>1.31375E-2</c:v>
                </c:pt>
                <c:pt idx="114">
                  <c:v>7.0449400000000004E-3</c:v>
                </c:pt>
                <c:pt idx="115">
                  <c:v>2.3703099999999999E-4</c:v>
                </c:pt>
                <c:pt idx="116">
                  <c:v>2.4837500000000001E-4</c:v>
                </c:pt>
                <c:pt idx="117">
                  <c:v>2.48781E-4</c:v>
                </c:pt>
                <c:pt idx="118">
                  <c:v>2.3800000000000001E-4</c:v>
                </c:pt>
                <c:pt idx="119">
                  <c:v>2.4225000000000001E-4</c:v>
                </c:pt>
                <c:pt idx="120">
                  <c:v>2.3949999999999999E-4</c:v>
                </c:pt>
                <c:pt idx="121">
                  <c:v>2.4725000000000002E-4</c:v>
                </c:pt>
                <c:pt idx="122">
                  <c:v>2.4515600000000001E-4</c:v>
                </c:pt>
                <c:pt idx="123">
                  <c:v>2.3949999999999999E-4</c:v>
                </c:pt>
                <c:pt idx="124">
                  <c:v>2.0612500000000001E-4</c:v>
                </c:pt>
                <c:pt idx="125">
                  <c:v>9.9166600000000008E-3</c:v>
                </c:pt>
                <c:pt idx="126">
                  <c:v>1.55849E-2</c:v>
                </c:pt>
                <c:pt idx="127">
                  <c:v>2.03273E-2</c:v>
                </c:pt>
                <c:pt idx="128">
                  <c:v>6.6007700000000002E-2</c:v>
                </c:pt>
                <c:pt idx="129">
                  <c:v>0.14999699999999999</c:v>
                </c:pt>
                <c:pt idx="130">
                  <c:v>0.167517</c:v>
                </c:pt>
                <c:pt idx="131">
                  <c:v>0.16977900000000001</c:v>
                </c:pt>
                <c:pt idx="132">
                  <c:v>0.171569</c:v>
                </c:pt>
                <c:pt idx="133">
                  <c:v>0.24259800000000001</c:v>
                </c:pt>
                <c:pt idx="134">
                  <c:v>0.35271799999999998</c:v>
                </c:pt>
                <c:pt idx="135">
                  <c:v>0.43005300000000002</c:v>
                </c:pt>
                <c:pt idx="136">
                  <c:v>0.433417</c:v>
                </c:pt>
                <c:pt idx="137">
                  <c:v>0.43252000000000002</c:v>
                </c:pt>
                <c:pt idx="138">
                  <c:v>0.43197400000000002</c:v>
                </c:pt>
                <c:pt idx="139">
                  <c:v>0.45902399999999999</c:v>
                </c:pt>
                <c:pt idx="140">
                  <c:v>0.43147999999999997</c:v>
                </c:pt>
                <c:pt idx="141">
                  <c:v>0.40190799999999999</c:v>
                </c:pt>
                <c:pt idx="142">
                  <c:v>0.36456300000000003</c:v>
                </c:pt>
                <c:pt idx="143">
                  <c:v>0.25368299999999999</c:v>
                </c:pt>
                <c:pt idx="144">
                  <c:v>0.22733900000000001</c:v>
                </c:pt>
                <c:pt idx="145">
                  <c:v>0.12726899999999999</c:v>
                </c:pt>
                <c:pt idx="146">
                  <c:v>1.5807600000000002E-2</c:v>
                </c:pt>
                <c:pt idx="147">
                  <c:v>1.1092100000000001E-2</c:v>
                </c:pt>
                <c:pt idx="148">
                  <c:v>6.7384999999999997E-3</c:v>
                </c:pt>
                <c:pt idx="149">
                  <c:v>4.61825E-3</c:v>
                </c:pt>
                <c:pt idx="150">
                  <c:v>3.8329100000000001E-3</c:v>
                </c:pt>
                <c:pt idx="151">
                  <c:v>1.9609699999999998E-3</c:v>
                </c:pt>
                <c:pt idx="152">
                  <c:v>2.2656299999999999E-4</c:v>
                </c:pt>
                <c:pt idx="153">
                  <c:v>2.1875E-4</c:v>
                </c:pt>
                <c:pt idx="154">
                  <c:v>2.4718800000000002E-4</c:v>
                </c:pt>
                <c:pt idx="155">
                  <c:v>2.44219E-4</c:v>
                </c:pt>
                <c:pt idx="156">
                  <c:v>2.6200000000000003E-4</c:v>
                </c:pt>
                <c:pt idx="157">
                  <c:v>2.33656E-4</c:v>
                </c:pt>
                <c:pt idx="158">
                  <c:v>2.4075E-4</c:v>
                </c:pt>
                <c:pt idx="159">
                  <c:v>2.35844E-4</c:v>
                </c:pt>
                <c:pt idx="160">
                  <c:v>2.4868699999999999E-4</c:v>
                </c:pt>
                <c:pt idx="161">
                  <c:v>2.5309399999999999E-4</c:v>
                </c:pt>
                <c:pt idx="162">
                  <c:v>2.5678099999999998E-4</c:v>
                </c:pt>
                <c:pt idx="163">
                  <c:v>2.2437499999999999E-4</c:v>
                </c:pt>
                <c:pt idx="164">
                  <c:v>2.29688E-4</c:v>
                </c:pt>
                <c:pt idx="165">
                  <c:v>2.1221900000000001E-4</c:v>
                </c:pt>
                <c:pt idx="166">
                  <c:v>2.07216E-3</c:v>
                </c:pt>
                <c:pt idx="167">
                  <c:v>1.7159799999999999E-2</c:v>
                </c:pt>
                <c:pt idx="168">
                  <c:v>1.9282199999999999E-2</c:v>
                </c:pt>
                <c:pt idx="169">
                  <c:v>3.8221600000000001E-2</c:v>
                </c:pt>
                <c:pt idx="170">
                  <c:v>3.8769900000000003E-2</c:v>
                </c:pt>
                <c:pt idx="171">
                  <c:v>0.110666</c:v>
                </c:pt>
                <c:pt idx="172">
                  <c:v>0.15270400000000001</c:v>
                </c:pt>
                <c:pt idx="173">
                  <c:v>0.27687400000000001</c:v>
                </c:pt>
                <c:pt idx="174">
                  <c:v>0.35191299999999998</c:v>
                </c:pt>
                <c:pt idx="175">
                  <c:v>0.40757500000000002</c:v>
                </c:pt>
                <c:pt idx="176">
                  <c:v>0.42709799999999998</c:v>
                </c:pt>
                <c:pt idx="177">
                  <c:v>0.42856100000000003</c:v>
                </c:pt>
                <c:pt idx="178">
                  <c:v>0.44885999999999998</c:v>
                </c:pt>
                <c:pt idx="179">
                  <c:v>0.450241</c:v>
                </c:pt>
                <c:pt idx="180">
                  <c:v>0.428456</c:v>
                </c:pt>
                <c:pt idx="181">
                  <c:v>0.42868899999999999</c:v>
                </c:pt>
                <c:pt idx="182">
                  <c:v>0.42864099999999999</c:v>
                </c:pt>
                <c:pt idx="183">
                  <c:v>0.42782199999999998</c:v>
                </c:pt>
                <c:pt idx="184">
                  <c:v>0.42624299999999998</c:v>
                </c:pt>
                <c:pt idx="185">
                  <c:v>0.43531999999999998</c:v>
                </c:pt>
                <c:pt idx="186">
                  <c:v>0.44043300000000002</c:v>
                </c:pt>
                <c:pt idx="187">
                  <c:v>0.31428899999999999</c:v>
                </c:pt>
                <c:pt idx="188">
                  <c:v>0.169493</c:v>
                </c:pt>
                <c:pt idx="189">
                  <c:v>0.11343499999999999</c:v>
                </c:pt>
                <c:pt idx="190">
                  <c:v>0.11031100000000001</c:v>
                </c:pt>
                <c:pt idx="191">
                  <c:v>0.10990900000000001</c:v>
                </c:pt>
                <c:pt idx="192">
                  <c:v>3.1274200000000002E-2</c:v>
                </c:pt>
                <c:pt idx="193">
                  <c:v>2.7969999999999998E-2</c:v>
                </c:pt>
                <c:pt idx="194">
                  <c:v>1.20851E-2</c:v>
                </c:pt>
                <c:pt idx="195">
                  <c:v>9.1670299999999996E-3</c:v>
                </c:pt>
                <c:pt idx="196">
                  <c:v>8.1639099999999999E-3</c:v>
                </c:pt>
                <c:pt idx="197">
                  <c:v>2.0318699999999999E-4</c:v>
                </c:pt>
                <c:pt idx="198">
                  <c:v>2.4446899999999998E-4</c:v>
                </c:pt>
                <c:pt idx="199">
                  <c:v>2.40406E-4</c:v>
                </c:pt>
                <c:pt idx="200">
                  <c:v>2.5068699999999998E-4</c:v>
                </c:pt>
                <c:pt idx="201">
                  <c:v>2.40063E-4</c:v>
                </c:pt>
                <c:pt idx="202">
                  <c:v>2.43031E-4</c:v>
                </c:pt>
                <c:pt idx="203">
                  <c:v>2.58125E-4</c:v>
                </c:pt>
                <c:pt idx="204">
                  <c:v>1.8012499999999999E-3</c:v>
                </c:pt>
                <c:pt idx="205">
                  <c:v>5.5558700000000001E-3</c:v>
                </c:pt>
                <c:pt idx="206">
                  <c:v>9.1359100000000006E-3</c:v>
                </c:pt>
                <c:pt idx="207">
                  <c:v>1.07311E-2</c:v>
                </c:pt>
                <c:pt idx="208">
                  <c:v>1.27137E-2</c:v>
                </c:pt>
                <c:pt idx="209">
                  <c:v>1.6624900000000001E-2</c:v>
                </c:pt>
                <c:pt idx="210">
                  <c:v>1.8790000000000001E-2</c:v>
                </c:pt>
                <c:pt idx="211">
                  <c:v>6.0828599999999997E-2</c:v>
                </c:pt>
                <c:pt idx="212">
                  <c:v>0.45822000000000002</c:v>
                </c:pt>
                <c:pt idx="213">
                  <c:v>0.455461</c:v>
                </c:pt>
                <c:pt idx="214">
                  <c:v>0.45599099999999998</c:v>
                </c:pt>
                <c:pt idx="215">
                  <c:v>0.42904500000000001</c:v>
                </c:pt>
                <c:pt idx="216">
                  <c:v>0.45471400000000001</c:v>
                </c:pt>
                <c:pt idx="217">
                  <c:v>0.43173699999999998</c:v>
                </c:pt>
                <c:pt idx="218">
                  <c:v>0.45521200000000001</c:v>
                </c:pt>
                <c:pt idx="219">
                  <c:v>0.433473</c:v>
                </c:pt>
                <c:pt idx="220">
                  <c:v>0.41583599999999998</c:v>
                </c:pt>
                <c:pt idx="221">
                  <c:v>0.27212799999999998</c:v>
                </c:pt>
                <c:pt idx="222">
                  <c:v>0.237812</c:v>
                </c:pt>
                <c:pt idx="223">
                  <c:v>6.8138699999999996E-2</c:v>
                </c:pt>
                <c:pt idx="224">
                  <c:v>5.3256400000000002E-2</c:v>
                </c:pt>
                <c:pt idx="225">
                  <c:v>2.1537799999999999E-2</c:v>
                </c:pt>
                <c:pt idx="226">
                  <c:v>1.0533600000000001E-2</c:v>
                </c:pt>
                <c:pt idx="227">
                  <c:v>9.3134099999999994E-3</c:v>
                </c:pt>
                <c:pt idx="228">
                  <c:v>1.97906E-4</c:v>
                </c:pt>
                <c:pt idx="229">
                  <c:v>2.13656E-4</c:v>
                </c:pt>
                <c:pt idx="230">
                  <c:v>2.19187E-4</c:v>
                </c:pt>
                <c:pt idx="231">
                  <c:v>2.3656299999999999E-4</c:v>
                </c:pt>
                <c:pt idx="232">
                  <c:v>2.24906E-4</c:v>
                </c:pt>
                <c:pt idx="233">
                  <c:v>2.35906E-4</c:v>
                </c:pt>
                <c:pt idx="234">
                  <c:v>2.3734400000000001E-4</c:v>
                </c:pt>
                <c:pt idx="235">
                  <c:v>2.3509400000000001E-4</c:v>
                </c:pt>
                <c:pt idx="236">
                  <c:v>2.32656E-4</c:v>
                </c:pt>
                <c:pt idx="237">
                  <c:v>2.39344E-4</c:v>
                </c:pt>
                <c:pt idx="238">
                  <c:v>2.4703099999999999E-4</c:v>
                </c:pt>
                <c:pt idx="239">
                  <c:v>2.41313E-4</c:v>
                </c:pt>
                <c:pt idx="240">
                  <c:v>2.3731199999999999E-4</c:v>
                </c:pt>
                <c:pt idx="241">
                  <c:v>2.5531300000000001E-4</c:v>
                </c:pt>
                <c:pt idx="242">
                  <c:v>2.01187E-4</c:v>
                </c:pt>
                <c:pt idx="243">
                  <c:v>1.9534399999999999E-4</c:v>
                </c:pt>
                <c:pt idx="244">
                  <c:v>2.0046899999999999E-4</c:v>
                </c:pt>
                <c:pt idx="245">
                  <c:v>2.1534399999999999E-4</c:v>
                </c:pt>
                <c:pt idx="246">
                  <c:v>2.1440599999999999E-4</c:v>
                </c:pt>
                <c:pt idx="247">
                  <c:v>2.0571899999999999E-4</c:v>
                </c:pt>
                <c:pt idx="248">
                  <c:v>2.17281E-4</c:v>
                </c:pt>
                <c:pt idx="249">
                  <c:v>2.00125E-4</c:v>
                </c:pt>
                <c:pt idx="250">
                  <c:v>2.0331200000000001E-4</c:v>
                </c:pt>
                <c:pt idx="251">
                  <c:v>2.05656E-4</c:v>
                </c:pt>
                <c:pt idx="252">
                  <c:v>2.0862499999999999E-4</c:v>
                </c:pt>
                <c:pt idx="253">
                  <c:v>2.04625E-4</c:v>
                </c:pt>
                <c:pt idx="254">
                  <c:v>1.93687E-4</c:v>
                </c:pt>
                <c:pt idx="255">
                  <c:v>2.0275E-4</c:v>
                </c:pt>
                <c:pt idx="256">
                  <c:v>1.99438E-4</c:v>
                </c:pt>
                <c:pt idx="257">
                  <c:v>1.62094E-4</c:v>
                </c:pt>
                <c:pt idx="258">
                  <c:v>1.6643800000000001E-4</c:v>
                </c:pt>
                <c:pt idx="259">
                  <c:v>1.6715600000000001E-4</c:v>
                </c:pt>
                <c:pt idx="260">
                  <c:v>1.5818700000000001E-4</c:v>
                </c:pt>
                <c:pt idx="261">
                  <c:v>1.6193699999999999E-4</c:v>
                </c:pt>
                <c:pt idx="262">
                  <c:v>1.6040600000000001E-4</c:v>
                </c:pt>
                <c:pt idx="263">
                  <c:v>1.59844E-4</c:v>
                </c:pt>
                <c:pt idx="264">
                  <c:v>1.7006200000000001E-4</c:v>
                </c:pt>
                <c:pt idx="265">
                  <c:v>1.69125E-4</c:v>
                </c:pt>
                <c:pt idx="266">
                  <c:v>1.8059400000000001E-4</c:v>
                </c:pt>
                <c:pt idx="267">
                  <c:v>1.94969E-4</c:v>
                </c:pt>
                <c:pt idx="268">
                  <c:v>1.9703099999999999E-4</c:v>
                </c:pt>
                <c:pt idx="269">
                  <c:v>2.0965600000000001E-4</c:v>
                </c:pt>
                <c:pt idx="270">
                  <c:v>2.1312499999999999E-4</c:v>
                </c:pt>
                <c:pt idx="271">
                  <c:v>2.11344E-4</c:v>
                </c:pt>
                <c:pt idx="272">
                  <c:v>2.01125E-4</c:v>
                </c:pt>
                <c:pt idx="273">
                  <c:v>1.93594E-4</c:v>
                </c:pt>
                <c:pt idx="274">
                  <c:v>2.50688E-4</c:v>
                </c:pt>
                <c:pt idx="275">
                  <c:v>2.31938E-4</c:v>
                </c:pt>
                <c:pt idx="276">
                  <c:v>2.43E-4</c:v>
                </c:pt>
                <c:pt idx="277">
                  <c:v>2.21719E-4</c:v>
                </c:pt>
                <c:pt idx="278">
                  <c:v>2.2006200000000001E-4</c:v>
                </c:pt>
                <c:pt idx="279">
                  <c:v>2.1924999999999999E-4</c:v>
                </c:pt>
                <c:pt idx="280">
                  <c:v>2.4006200000000001E-4</c:v>
                </c:pt>
                <c:pt idx="281">
                  <c:v>2.33031E-4</c:v>
                </c:pt>
                <c:pt idx="282">
                  <c:v>2.3640600000000001E-4</c:v>
                </c:pt>
                <c:pt idx="283">
                  <c:v>2.03563E-4</c:v>
                </c:pt>
                <c:pt idx="284">
                  <c:v>8.1123399999999991E-3</c:v>
                </c:pt>
                <c:pt idx="285">
                  <c:v>3.4097599999999999E-2</c:v>
                </c:pt>
                <c:pt idx="286">
                  <c:v>5.0158099999999997E-2</c:v>
                </c:pt>
                <c:pt idx="287">
                  <c:v>0.17053699999999999</c:v>
                </c:pt>
                <c:pt idx="288">
                  <c:v>0.189222</c:v>
                </c:pt>
                <c:pt idx="289">
                  <c:v>0.21000199999999999</c:v>
                </c:pt>
                <c:pt idx="290">
                  <c:v>0.27786100000000002</c:v>
                </c:pt>
                <c:pt idx="291">
                  <c:v>0.352437</c:v>
                </c:pt>
                <c:pt idx="292">
                  <c:v>0.38095200000000001</c:v>
                </c:pt>
                <c:pt idx="293">
                  <c:v>0.430232</c:v>
                </c:pt>
                <c:pt idx="294">
                  <c:v>0.45623999999999998</c:v>
                </c:pt>
                <c:pt idx="295">
                  <c:v>0.45504600000000001</c:v>
                </c:pt>
                <c:pt idx="296">
                  <c:v>0.45149299999999998</c:v>
                </c:pt>
                <c:pt idx="297">
                  <c:v>0.45844099999999999</c:v>
                </c:pt>
                <c:pt idx="298">
                  <c:v>0.40159800000000001</c:v>
                </c:pt>
                <c:pt idx="299">
                  <c:v>0.242646</c:v>
                </c:pt>
                <c:pt idx="300">
                  <c:v>0.111512</c:v>
                </c:pt>
                <c:pt idx="301">
                  <c:v>0.110434</c:v>
                </c:pt>
                <c:pt idx="302">
                  <c:v>8.9035799999999998E-2</c:v>
                </c:pt>
                <c:pt idx="303">
                  <c:v>5.4748900000000003E-2</c:v>
                </c:pt>
                <c:pt idx="304">
                  <c:v>4.1382199999999997E-3</c:v>
                </c:pt>
                <c:pt idx="305">
                  <c:v>1.9268700000000001E-4</c:v>
                </c:pt>
                <c:pt idx="306">
                  <c:v>1.94E-4</c:v>
                </c:pt>
                <c:pt idx="307">
                  <c:v>2.2537499999999999E-4</c:v>
                </c:pt>
                <c:pt idx="308">
                  <c:v>2.38469E-4</c:v>
                </c:pt>
                <c:pt idx="309">
                  <c:v>2.3599999999999999E-4</c:v>
                </c:pt>
                <c:pt idx="310">
                  <c:v>2.2921899999999999E-4</c:v>
                </c:pt>
                <c:pt idx="311">
                  <c:v>2.20719E-4</c:v>
                </c:pt>
                <c:pt idx="312">
                  <c:v>2.3049999999999999E-4</c:v>
                </c:pt>
                <c:pt idx="313">
                  <c:v>2.2615600000000001E-4</c:v>
                </c:pt>
                <c:pt idx="314">
                  <c:v>2.3290600000000001E-4</c:v>
                </c:pt>
                <c:pt idx="315">
                  <c:v>2.4800000000000001E-4</c:v>
                </c:pt>
                <c:pt idx="316">
                  <c:v>2.25906E-4</c:v>
                </c:pt>
                <c:pt idx="317">
                  <c:v>2.13437E-4</c:v>
                </c:pt>
                <c:pt idx="318">
                  <c:v>4.1686600000000002E-3</c:v>
                </c:pt>
                <c:pt idx="319">
                  <c:v>9.9604700000000008E-3</c:v>
                </c:pt>
                <c:pt idx="320">
                  <c:v>1.39115E-2</c:v>
                </c:pt>
                <c:pt idx="321">
                  <c:v>3.4910700000000003E-2</c:v>
                </c:pt>
                <c:pt idx="322">
                  <c:v>6.6084100000000007E-2</c:v>
                </c:pt>
                <c:pt idx="323">
                  <c:v>0.103558</c:v>
                </c:pt>
                <c:pt idx="324">
                  <c:v>0.168132</c:v>
                </c:pt>
                <c:pt idx="325">
                  <c:v>0.181974</c:v>
                </c:pt>
                <c:pt idx="326">
                  <c:v>0.240202</c:v>
                </c:pt>
                <c:pt idx="327">
                  <c:v>0.307448</c:v>
                </c:pt>
                <c:pt idx="328">
                  <c:v>0.33218199999999998</c:v>
                </c:pt>
                <c:pt idx="329">
                  <c:v>0.443664</c:v>
                </c:pt>
                <c:pt idx="330">
                  <c:v>0.42683900000000002</c:v>
                </c:pt>
                <c:pt idx="331">
                  <c:v>0.43231999999999998</c:v>
                </c:pt>
                <c:pt idx="332">
                  <c:v>0.44658999999999999</c:v>
                </c:pt>
                <c:pt idx="333">
                  <c:v>0.42821599999999999</c:v>
                </c:pt>
                <c:pt idx="334">
                  <c:v>0.44616600000000001</c:v>
                </c:pt>
                <c:pt idx="335">
                  <c:v>0.43663800000000003</c:v>
                </c:pt>
                <c:pt idx="336">
                  <c:v>0.45108599999999999</c:v>
                </c:pt>
                <c:pt idx="337">
                  <c:v>0.45086900000000002</c:v>
                </c:pt>
                <c:pt idx="338">
                  <c:v>0.420373</c:v>
                </c:pt>
                <c:pt idx="339">
                  <c:v>0.173924</c:v>
                </c:pt>
                <c:pt idx="340">
                  <c:v>0.16376599999999999</c:v>
                </c:pt>
                <c:pt idx="341">
                  <c:v>0.10339</c:v>
                </c:pt>
                <c:pt idx="342">
                  <c:v>6.5460500000000005E-2</c:v>
                </c:pt>
                <c:pt idx="343">
                  <c:v>1.26074E-2</c:v>
                </c:pt>
                <c:pt idx="344">
                  <c:v>2.42625E-4</c:v>
                </c:pt>
                <c:pt idx="345">
                  <c:v>2.3225000000000001E-4</c:v>
                </c:pt>
                <c:pt idx="346">
                  <c:v>2.3724999999999999E-4</c:v>
                </c:pt>
                <c:pt idx="347">
                  <c:v>2.3371899999999999E-4</c:v>
                </c:pt>
                <c:pt idx="348">
                  <c:v>2.27844E-4</c:v>
                </c:pt>
                <c:pt idx="349">
                  <c:v>2.2728099999999999E-4</c:v>
                </c:pt>
                <c:pt idx="350">
                  <c:v>2.53594E-4</c:v>
                </c:pt>
                <c:pt idx="351">
                  <c:v>1.8984399999999999E-4</c:v>
                </c:pt>
                <c:pt idx="352">
                  <c:v>3.5568099999999998E-2</c:v>
                </c:pt>
                <c:pt idx="353">
                  <c:v>4.9507000000000002E-2</c:v>
                </c:pt>
                <c:pt idx="354">
                  <c:v>0.165718</c:v>
                </c:pt>
                <c:pt idx="355">
                  <c:v>0.17446300000000001</c:v>
                </c:pt>
                <c:pt idx="356">
                  <c:v>0.19600200000000001</c:v>
                </c:pt>
                <c:pt idx="357">
                  <c:v>0.201489</c:v>
                </c:pt>
                <c:pt idx="358">
                  <c:v>0.22298599999999999</c:v>
                </c:pt>
                <c:pt idx="359">
                  <c:v>0.29941499999999999</c:v>
                </c:pt>
                <c:pt idx="360">
                  <c:v>0.45664100000000002</c:v>
                </c:pt>
                <c:pt idx="361">
                  <c:v>0.45538699999999999</c:v>
                </c:pt>
                <c:pt idx="362">
                  <c:v>0.44708700000000001</c:v>
                </c:pt>
                <c:pt idx="363">
                  <c:v>0.44742100000000001</c:v>
                </c:pt>
                <c:pt idx="364">
                  <c:v>0.43331599999999998</c:v>
                </c:pt>
                <c:pt idx="365">
                  <c:v>0.43326100000000001</c:v>
                </c:pt>
                <c:pt idx="366">
                  <c:v>0.44374200000000003</c:v>
                </c:pt>
                <c:pt idx="367">
                  <c:v>0.45611600000000002</c:v>
                </c:pt>
                <c:pt idx="368">
                  <c:v>0.432058</c:v>
                </c:pt>
                <c:pt idx="369">
                  <c:v>0.43697999999999998</c:v>
                </c:pt>
                <c:pt idx="370">
                  <c:v>0.44113200000000002</c:v>
                </c:pt>
                <c:pt idx="371">
                  <c:v>0.44463999999999998</c:v>
                </c:pt>
                <c:pt idx="372">
                  <c:v>0.39611000000000002</c:v>
                </c:pt>
                <c:pt idx="373">
                  <c:v>0.24654999999999999</c:v>
                </c:pt>
                <c:pt idx="374">
                  <c:v>0.19334599999999999</c:v>
                </c:pt>
                <c:pt idx="375">
                  <c:v>0.12689</c:v>
                </c:pt>
                <c:pt idx="376">
                  <c:v>0.11866400000000001</c:v>
                </c:pt>
                <c:pt idx="377">
                  <c:v>7.0724999999999998E-3</c:v>
                </c:pt>
                <c:pt idx="378">
                  <c:v>2.04656E-4</c:v>
                </c:pt>
                <c:pt idx="379">
                  <c:v>2.275E-4</c:v>
                </c:pt>
                <c:pt idx="380">
                  <c:v>2.42344E-4</c:v>
                </c:pt>
                <c:pt idx="381">
                  <c:v>2.2193700000000001E-4</c:v>
                </c:pt>
                <c:pt idx="382">
                  <c:v>2.27469E-4</c:v>
                </c:pt>
                <c:pt idx="383">
                  <c:v>2.4640600000000001E-4</c:v>
                </c:pt>
                <c:pt idx="384">
                  <c:v>2.24656E-4</c:v>
                </c:pt>
                <c:pt idx="385">
                  <c:v>2.3959400000000001E-4</c:v>
                </c:pt>
                <c:pt idx="386">
                  <c:v>1.9837500000000001E-4</c:v>
                </c:pt>
                <c:pt idx="387">
                  <c:v>7.9551899999999991E-3</c:v>
                </c:pt>
                <c:pt idx="388">
                  <c:v>8.3482000000000001E-2</c:v>
                </c:pt>
                <c:pt idx="389">
                  <c:v>9.6369999999999997E-2</c:v>
                </c:pt>
                <c:pt idx="390">
                  <c:v>0.10057099999999999</c:v>
                </c:pt>
                <c:pt idx="391">
                  <c:v>0.12434099999999999</c:v>
                </c:pt>
                <c:pt idx="392">
                  <c:v>0.126611</c:v>
                </c:pt>
                <c:pt idx="393">
                  <c:v>0.157</c:v>
                </c:pt>
                <c:pt idx="394">
                  <c:v>0.17402300000000001</c:v>
                </c:pt>
                <c:pt idx="395">
                  <c:v>0.17923</c:v>
                </c:pt>
                <c:pt idx="396">
                  <c:v>0.33363500000000001</c:v>
                </c:pt>
                <c:pt idx="397">
                  <c:v>0.33243400000000001</c:v>
                </c:pt>
                <c:pt idx="398">
                  <c:v>0.33267099999999999</c:v>
                </c:pt>
                <c:pt idx="399">
                  <c:v>0.32980599999999999</c:v>
                </c:pt>
                <c:pt idx="400">
                  <c:v>0.29866599999999999</c:v>
                </c:pt>
                <c:pt idx="401">
                  <c:v>0.27455299999999999</c:v>
                </c:pt>
                <c:pt idx="402">
                  <c:v>0.27374799999999999</c:v>
                </c:pt>
                <c:pt idx="403">
                  <c:v>0.22731399999999999</c:v>
                </c:pt>
                <c:pt idx="404">
                  <c:v>0.20064699999999999</c:v>
                </c:pt>
                <c:pt idx="405">
                  <c:v>0.22578100000000001</c:v>
                </c:pt>
                <c:pt idx="406">
                  <c:v>0.282304</c:v>
                </c:pt>
                <c:pt idx="407">
                  <c:v>0.248808</c:v>
                </c:pt>
                <c:pt idx="408">
                  <c:v>0.240063</c:v>
                </c:pt>
                <c:pt idx="409">
                  <c:v>7.7816899999999994E-2</c:v>
                </c:pt>
                <c:pt idx="410">
                  <c:v>4.4399599999999997E-2</c:v>
                </c:pt>
                <c:pt idx="411">
                  <c:v>3.1679400000000003E-2</c:v>
                </c:pt>
                <c:pt idx="412">
                  <c:v>2.5033400000000001E-2</c:v>
                </c:pt>
                <c:pt idx="413">
                  <c:v>1.9744899999999999E-2</c:v>
                </c:pt>
                <c:pt idx="414">
                  <c:v>6.9746599999999997E-3</c:v>
                </c:pt>
                <c:pt idx="415">
                  <c:v>2.07469E-4</c:v>
                </c:pt>
                <c:pt idx="416">
                  <c:v>2.2443699999999999E-4</c:v>
                </c:pt>
                <c:pt idx="417">
                  <c:v>2.2187500000000001E-4</c:v>
                </c:pt>
                <c:pt idx="418">
                  <c:v>2.5599999999999999E-4</c:v>
                </c:pt>
                <c:pt idx="419">
                  <c:v>2.4193700000000001E-4</c:v>
                </c:pt>
                <c:pt idx="420">
                  <c:v>2.3193700000000001E-4</c:v>
                </c:pt>
                <c:pt idx="421">
                  <c:v>2.6196900000000003E-4</c:v>
                </c:pt>
                <c:pt idx="422">
                  <c:v>2.4659399999999999E-4</c:v>
                </c:pt>
                <c:pt idx="423">
                  <c:v>2.4828099999999999E-4</c:v>
                </c:pt>
                <c:pt idx="424">
                  <c:v>2.35188E-4</c:v>
                </c:pt>
                <c:pt idx="425">
                  <c:v>2.5024999999999998E-4</c:v>
                </c:pt>
                <c:pt idx="426">
                  <c:v>2.4528100000000003E-4</c:v>
                </c:pt>
                <c:pt idx="427">
                  <c:v>2.3771900000000001E-4</c:v>
                </c:pt>
                <c:pt idx="428">
                  <c:v>2.0834400000000001E-4</c:v>
                </c:pt>
                <c:pt idx="429">
                  <c:v>2.0325000000000001E-4</c:v>
                </c:pt>
                <c:pt idx="430">
                  <c:v>2.0000000000000001E-4</c:v>
                </c:pt>
                <c:pt idx="431">
                  <c:v>1.9353099999999999E-4</c:v>
                </c:pt>
                <c:pt idx="432">
                  <c:v>2.0249999999999999E-4</c:v>
                </c:pt>
                <c:pt idx="433">
                  <c:v>2.8295899999999999E-3</c:v>
                </c:pt>
                <c:pt idx="434">
                  <c:v>1.43521E-2</c:v>
                </c:pt>
                <c:pt idx="435">
                  <c:v>5.1693700000000002E-2</c:v>
                </c:pt>
                <c:pt idx="436">
                  <c:v>0.169489</c:v>
                </c:pt>
                <c:pt idx="437">
                  <c:v>0.22543199999999999</c:v>
                </c:pt>
                <c:pt idx="438">
                  <c:v>0.43724000000000002</c:v>
                </c:pt>
                <c:pt idx="439">
                  <c:v>0.455459</c:v>
                </c:pt>
                <c:pt idx="440">
                  <c:v>0.45183200000000001</c:v>
                </c:pt>
                <c:pt idx="441">
                  <c:v>0.34015699999999999</c:v>
                </c:pt>
                <c:pt idx="442">
                  <c:v>0.155442</c:v>
                </c:pt>
                <c:pt idx="443">
                  <c:v>0.12981000000000001</c:v>
                </c:pt>
                <c:pt idx="444">
                  <c:v>0.122623</c:v>
                </c:pt>
                <c:pt idx="445">
                  <c:v>0.11198</c:v>
                </c:pt>
                <c:pt idx="446">
                  <c:v>6.6159399999999993E-2</c:v>
                </c:pt>
                <c:pt idx="447">
                  <c:v>9.6831199999999999E-3</c:v>
                </c:pt>
                <c:pt idx="448">
                  <c:v>3.9834400000000004E-3</c:v>
                </c:pt>
                <c:pt idx="449">
                  <c:v>2.02406E-4</c:v>
                </c:pt>
                <c:pt idx="450">
                  <c:v>2.4565600000000002E-4</c:v>
                </c:pt>
                <c:pt idx="451">
                  <c:v>2.5121900000000001E-4</c:v>
                </c:pt>
                <c:pt idx="452">
                  <c:v>2.6634400000000001E-4</c:v>
                </c:pt>
                <c:pt idx="453">
                  <c:v>2.5706200000000001E-4</c:v>
                </c:pt>
                <c:pt idx="454">
                  <c:v>2.4318699999999999E-4</c:v>
                </c:pt>
                <c:pt idx="455">
                  <c:v>2.41031E-4</c:v>
                </c:pt>
                <c:pt idx="456">
                  <c:v>2.3946899999999999E-4</c:v>
                </c:pt>
                <c:pt idx="457">
                  <c:v>2.5493800000000002E-4</c:v>
                </c:pt>
                <c:pt idx="458">
                  <c:v>1.92E-4</c:v>
                </c:pt>
                <c:pt idx="459">
                  <c:v>4.1644999999999998E-3</c:v>
                </c:pt>
                <c:pt idx="460">
                  <c:v>1.3108699999999999E-2</c:v>
                </c:pt>
                <c:pt idx="461">
                  <c:v>2.2949000000000001E-2</c:v>
                </c:pt>
                <c:pt idx="462">
                  <c:v>3.8423800000000001E-2</c:v>
                </c:pt>
                <c:pt idx="463">
                  <c:v>0.103981</c:v>
                </c:pt>
                <c:pt idx="464">
                  <c:v>0.14591399999999999</c:v>
                </c:pt>
                <c:pt idx="465">
                  <c:v>0.16646</c:v>
                </c:pt>
                <c:pt idx="466">
                  <c:v>0.17138600000000001</c:v>
                </c:pt>
                <c:pt idx="467">
                  <c:v>0.17346400000000001</c:v>
                </c:pt>
                <c:pt idx="468">
                  <c:v>0.181336</c:v>
                </c:pt>
                <c:pt idx="469">
                  <c:v>0.24695900000000001</c:v>
                </c:pt>
                <c:pt idx="470">
                  <c:v>0.32513999999999998</c:v>
                </c:pt>
                <c:pt idx="471">
                  <c:v>0.33236700000000002</c:v>
                </c:pt>
                <c:pt idx="472">
                  <c:v>0.35058899999999998</c:v>
                </c:pt>
                <c:pt idx="473">
                  <c:v>0.44288</c:v>
                </c:pt>
                <c:pt idx="474">
                  <c:v>0.44286599999999998</c:v>
                </c:pt>
                <c:pt idx="475">
                  <c:v>0.430315</c:v>
                </c:pt>
                <c:pt idx="476">
                  <c:v>0.42818099999999998</c:v>
                </c:pt>
                <c:pt idx="477">
                  <c:v>0.42599799999999999</c:v>
                </c:pt>
                <c:pt idx="478">
                  <c:v>0.448403</c:v>
                </c:pt>
                <c:pt idx="479">
                  <c:v>0.42886400000000002</c:v>
                </c:pt>
                <c:pt idx="480">
                  <c:v>0.43069200000000002</c:v>
                </c:pt>
                <c:pt idx="481">
                  <c:v>0.43278</c:v>
                </c:pt>
                <c:pt idx="482">
                  <c:v>0.36832199999999998</c:v>
                </c:pt>
                <c:pt idx="483">
                  <c:v>0.26235700000000001</c:v>
                </c:pt>
                <c:pt idx="484">
                  <c:v>0.246389</c:v>
                </c:pt>
                <c:pt idx="485">
                  <c:v>0.24238299999999999</c:v>
                </c:pt>
                <c:pt idx="486">
                  <c:v>0.15972500000000001</c:v>
                </c:pt>
                <c:pt idx="487">
                  <c:v>6.7813999999999999E-2</c:v>
                </c:pt>
                <c:pt idx="488">
                  <c:v>6.3425800000000004E-2</c:v>
                </c:pt>
                <c:pt idx="489">
                  <c:v>3.7959600000000003E-2</c:v>
                </c:pt>
                <c:pt idx="490">
                  <c:v>2.5587500000000003E-4</c:v>
                </c:pt>
                <c:pt idx="491">
                  <c:v>2.3987499999999999E-4</c:v>
                </c:pt>
                <c:pt idx="492">
                  <c:v>2.3775000000000001E-4</c:v>
                </c:pt>
                <c:pt idx="493">
                  <c:v>2.3859400000000001E-4</c:v>
                </c:pt>
                <c:pt idx="494">
                  <c:v>2.3768800000000001E-4</c:v>
                </c:pt>
                <c:pt idx="495">
                  <c:v>2.4781299999999999E-4</c:v>
                </c:pt>
                <c:pt idx="496">
                  <c:v>2.4075E-4</c:v>
                </c:pt>
                <c:pt idx="497">
                  <c:v>2.4184400000000001E-4</c:v>
                </c:pt>
                <c:pt idx="498">
                  <c:v>2.3781200000000001E-4</c:v>
                </c:pt>
                <c:pt idx="499">
                  <c:v>2.0959400000000001E-4</c:v>
                </c:pt>
                <c:pt idx="500">
                  <c:v>2.1068700000000001E-4</c:v>
                </c:pt>
                <c:pt idx="501">
                  <c:v>5.5262200000000001E-3</c:v>
                </c:pt>
                <c:pt idx="502">
                  <c:v>5.8809400000000003E-3</c:v>
                </c:pt>
                <c:pt idx="503">
                  <c:v>6.1729100000000002E-3</c:v>
                </c:pt>
                <c:pt idx="504">
                  <c:v>8.1612500000000001E-3</c:v>
                </c:pt>
                <c:pt idx="505">
                  <c:v>2.26436E-2</c:v>
                </c:pt>
                <c:pt idx="506">
                  <c:v>4.4051800000000002E-2</c:v>
                </c:pt>
                <c:pt idx="507">
                  <c:v>7.4944999999999998E-2</c:v>
                </c:pt>
                <c:pt idx="508">
                  <c:v>7.5523099999999996E-2</c:v>
                </c:pt>
                <c:pt idx="509">
                  <c:v>9.3691800000000006E-2</c:v>
                </c:pt>
                <c:pt idx="510">
                  <c:v>0.116914</c:v>
                </c:pt>
                <c:pt idx="511">
                  <c:v>0.124089</c:v>
                </c:pt>
                <c:pt idx="512">
                  <c:v>0.31342100000000001</c:v>
                </c:pt>
                <c:pt idx="513">
                  <c:v>0.39584200000000003</c:v>
                </c:pt>
                <c:pt idx="514">
                  <c:v>0.44259500000000002</c:v>
                </c:pt>
                <c:pt idx="515">
                  <c:v>0.42798000000000003</c:v>
                </c:pt>
                <c:pt idx="516">
                  <c:v>0.43827100000000002</c:v>
                </c:pt>
                <c:pt idx="517">
                  <c:v>0.457455</c:v>
                </c:pt>
                <c:pt idx="518">
                  <c:v>0.45546500000000001</c:v>
                </c:pt>
                <c:pt idx="519">
                  <c:v>0.45141300000000001</c:v>
                </c:pt>
                <c:pt idx="520">
                  <c:v>0.43241499999999999</c:v>
                </c:pt>
                <c:pt idx="521">
                  <c:v>0.39308300000000002</c:v>
                </c:pt>
                <c:pt idx="522">
                  <c:v>0.36954399999999998</c:v>
                </c:pt>
                <c:pt idx="523">
                  <c:v>0.32414900000000002</c:v>
                </c:pt>
                <c:pt idx="524">
                  <c:v>4.0589899999999998E-2</c:v>
                </c:pt>
                <c:pt idx="525">
                  <c:v>3.31498E-2</c:v>
                </c:pt>
                <c:pt idx="526">
                  <c:v>1.5813299999999999E-2</c:v>
                </c:pt>
                <c:pt idx="527">
                  <c:v>1.23523E-2</c:v>
                </c:pt>
                <c:pt idx="528">
                  <c:v>2.0793799999999999E-4</c:v>
                </c:pt>
                <c:pt idx="529">
                  <c:v>2.4600000000000002E-4</c:v>
                </c:pt>
                <c:pt idx="530">
                  <c:v>2.4090599999999999E-4</c:v>
                </c:pt>
                <c:pt idx="531">
                  <c:v>2.34031E-4</c:v>
                </c:pt>
                <c:pt idx="532">
                  <c:v>2.4834400000000001E-4</c:v>
                </c:pt>
                <c:pt idx="533">
                  <c:v>2.08937E-4</c:v>
                </c:pt>
                <c:pt idx="534">
                  <c:v>2.1231200000000001E-4</c:v>
                </c:pt>
                <c:pt idx="535">
                  <c:v>2.1518700000000001E-4</c:v>
                </c:pt>
                <c:pt idx="536">
                  <c:v>2.0793799999999999E-4</c:v>
                </c:pt>
                <c:pt idx="537">
                  <c:v>2.03656E-4</c:v>
                </c:pt>
                <c:pt idx="538">
                  <c:v>2.20094E-4</c:v>
                </c:pt>
                <c:pt idx="539">
                  <c:v>1.9243799999999999E-4</c:v>
                </c:pt>
                <c:pt idx="540">
                  <c:v>1.93563E-4</c:v>
                </c:pt>
                <c:pt idx="541">
                  <c:v>1.8675000000000001E-4</c:v>
                </c:pt>
                <c:pt idx="542">
                  <c:v>1.77844E-4</c:v>
                </c:pt>
                <c:pt idx="543">
                  <c:v>1.8156199999999999E-4</c:v>
                </c:pt>
                <c:pt idx="544">
                  <c:v>1.775E-4</c:v>
                </c:pt>
                <c:pt idx="545">
                  <c:v>1.6709400000000001E-4</c:v>
                </c:pt>
                <c:pt idx="546">
                  <c:v>1.5640599999999999E-4</c:v>
                </c:pt>
                <c:pt idx="547">
                  <c:v>1.6737499999999999E-4</c:v>
                </c:pt>
                <c:pt idx="548">
                  <c:v>1.8543800000000001E-4</c:v>
                </c:pt>
                <c:pt idx="549">
                  <c:v>1.88438E-4</c:v>
                </c:pt>
                <c:pt idx="550">
                  <c:v>2.0209399999999999E-4</c:v>
                </c:pt>
                <c:pt idx="551">
                  <c:v>2.25594E-4</c:v>
                </c:pt>
                <c:pt idx="552">
                  <c:v>2.06875E-4</c:v>
                </c:pt>
                <c:pt idx="553">
                  <c:v>2.05E-4</c:v>
                </c:pt>
                <c:pt idx="554">
                  <c:v>2.05188E-4</c:v>
                </c:pt>
                <c:pt idx="555">
                  <c:v>2.1156199999999999E-4</c:v>
                </c:pt>
                <c:pt idx="556">
                  <c:v>2.2478099999999999E-4</c:v>
                </c:pt>
                <c:pt idx="557">
                  <c:v>2.5765599999999999E-4</c:v>
                </c:pt>
                <c:pt idx="558">
                  <c:v>2.0581199999999999E-4</c:v>
                </c:pt>
                <c:pt idx="559">
                  <c:v>1.9712500000000001E-4</c:v>
                </c:pt>
                <c:pt idx="560">
                  <c:v>2.4571899999999998E-4</c:v>
                </c:pt>
                <c:pt idx="561">
                  <c:v>2.4149999999999999E-4</c:v>
                </c:pt>
                <c:pt idx="562">
                  <c:v>2.41375E-4</c:v>
                </c:pt>
                <c:pt idx="563">
                  <c:v>2.2431299999999999E-4</c:v>
                </c:pt>
                <c:pt idx="564">
                  <c:v>2.2456200000000001E-4</c:v>
                </c:pt>
                <c:pt idx="565">
                  <c:v>2.2543800000000001E-4</c:v>
                </c:pt>
                <c:pt idx="566">
                  <c:v>2.22625E-4</c:v>
                </c:pt>
                <c:pt idx="567">
                  <c:v>2.2887499999999999E-4</c:v>
                </c:pt>
                <c:pt idx="568">
                  <c:v>2.26844E-4</c:v>
                </c:pt>
                <c:pt idx="569">
                  <c:v>2.38531E-4</c:v>
                </c:pt>
                <c:pt idx="570">
                  <c:v>2.34563E-4</c:v>
                </c:pt>
                <c:pt idx="571">
                  <c:v>1.97844E-4</c:v>
                </c:pt>
                <c:pt idx="572">
                  <c:v>8.1556200000000004E-4</c:v>
                </c:pt>
                <c:pt idx="573">
                  <c:v>5.5646300000000003E-2</c:v>
                </c:pt>
                <c:pt idx="574">
                  <c:v>5.9422599999999999E-2</c:v>
                </c:pt>
                <c:pt idx="575">
                  <c:v>0.17999699999999999</c:v>
                </c:pt>
                <c:pt idx="576">
                  <c:v>0.17982000000000001</c:v>
                </c:pt>
                <c:pt idx="577">
                  <c:v>0.31743500000000002</c:v>
                </c:pt>
                <c:pt idx="578">
                  <c:v>0.45194899999999999</c:v>
                </c:pt>
                <c:pt idx="579">
                  <c:v>0.45712999999999998</c:v>
                </c:pt>
                <c:pt idx="580">
                  <c:v>0.43598999999999999</c:v>
                </c:pt>
                <c:pt idx="581">
                  <c:v>0.457341</c:v>
                </c:pt>
                <c:pt idx="582">
                  <c:v>0.45862700000000001</c:v>
                </c:pt>
                <c:pt idx="583">
                  <c:v>0.43751400000000001</c:v>
                </c:pt>
                <c:pt idx="584">
                  <c:v>0.412603</c:v>
                </c:pt>
                <c:pt idx="585">
                  <c:v>0.31366699999999997</c:v>
                </c:pt>
                <c:pt idx="586">
                  <c:v>0.27044400000000002</c:v>
                </c:pt>
                <c:pt idx="587">
                  <c:v>0.24373400000000001</c:v>
                </c:pt>
                <c:pt idx="588">
                  <c:v>0.23514699999999999</c:v>
                </c:pt>
                <c:pt idx="589">
                  <c:v>0.13733000000000001</c:v>
                </c:pt>
                <c:pt idx="590">
                  <c:v>0.110774</c:v>
                </c:pt>
                <c:pt idx="591">
                  <c:v>8.5815100000000005E-2</c:v>
                </c:pt>
                <c:pt idx="592">
                  <c:v>4.5525599999999999E-2</c:v>
                </c:pt>
                <c:pt idx="593">
                  <c:v>3.4372100000000003E-2</c:v>
                </c:pt>
                <c:pt idx="594">
                  <c:v>1.9668800000000001E-4</c:v>
                </c:pt>
                <c:pt idx="595">
                  <c:v>2.2021899999999999E-4</c:v>
                </c:pt>
                <c:pt idx="596">
                  <c:v>2.31E-4</c:v>
                </c:pt>
                <c:pt idx="597">
                  <c:v>2.29313E-4</c:v>
                </c:pt>
                <c:pt idx="598">
                  <c:v>2.2924999999999999E-4</c:v>
                </c:pt>
                <c:pt idx="599">
                  <c:v>2.41437E-4</c:v>
                </c:pt>
                <c:pt idx="600">
                  <c:v>2.0778100000000001E-4</c:v>
                </c:pt>
                <c:pt idx="601">
                  <c:v>1.50609E-2</c:v>
                </c:pt>
                <c:pt idx="602">
                  <c:v>3.4860799999999997E-2</c:v>
                </c:pt>
                <c:pt idx="603">
                  <c:v>4.3108599999999997E-2</c:v>
                </c:pt>
                <c:pt idx="604">
                  <c:v>5.4130400000000002E-2</c:v>
                </c:pt>
                <c:pt idx="605">
                  <c:v>0.19132199999999999</c:v>
                </c:pt>
                <c:pt idx="606">
                  <c:v>0.25134699999999999</c:v>
                </c:pt>
                <c:pt idx="607">
                  <c:v>0.37642399999999998</c:v>
                </c:pt>
                <c:pt idx="608">
                  <c:v>0.40326899999999999</c:v>
                </c:pt>
                <c:pt idx="609">
                  <c:v>0.45073099999999999</c:v>
                </c:pt>
                <c:pt idx="610">
                  <c:v>0.44066499999999997</c:v>
                </c:pt>
                <c:pt idx="611">
                  <c:v>0.45055899999999999</c:v>
                </c:pt>
                <c:pt idx="612">
                  <c:v>0.42921300000000001</c:v>
                </c:pt>
                <c:pt idx="613">
                  <c:v>0.430616</c:v>
                </c:pt>
                <c:pt idx="614">
                  <c:v>0.41100500000000001</c:v>
                </c:pt>
                <c:pt idx="615">
                  <c:v>0.35423100000000002</c:v>
                </c:pt>
                <c:pt idx="616">
                  <c:v>8.6033700000000005E-2</c:v>
                </c:pt>
                <c:pt idx="617">
                  <c:v>7.4285599999999993E-2</c:v>
                </c:pt>
                <c:pt idx="618">
                  <c:v>2.4025000000000001E-4</c:v>
                </c:pt>
                <c:pt idx="619">
                  <c:v>2.37156E-4</c:v>
                </c:pt>
                <c:pt idx="620">
                  <c:v>2.2818799999999999E-4</c:v>
                </c:pt>
                <c:pt idx="621">
                  <c:v>2.3593799999999999E-4</c:v>
                </c:pt>
                <c:pt idx="622">
                  <c:v>2.27906E-4</c:v>
                </c:pt>
                <c:pt idx="623">
                  <c:v>2.2434399999999999E-4</c:v>
                </c:pt>
                <c:pt idx="624">
                  <c:v>2.3287500000000001E-4</c:v>
                </c:pt>
                <c:pt idx="625">
                  <c:v>8.5384399999999996E-3</c:v>
                </c:pt>
                <c:pt idx="626">
                  <c:v>3.29022E-2</c:v>
                </c:pt>
                <c:pt idx="627">
                  <c:v>5.8336699999999998E-2</c:v>
                </c:pt>
                <c:pt idx="628">
                  <c:v>0.163553</c:v>
                </c:pt>
                <c:pt idx="629">
                  <c:v>0.16886200000000001</c:v>
                </c:pt>
                <c:pt idx="630">
                  <c:v>0.18649199999999999</c:v>
                </c:pt>
                <c:pt idx="631">
                  <c:v>0.28574899999999998</c:v>
                </c:pt>
                <c:pt idx="632">
                  <c:v>0.329455</c:v>
                </c:pt>
                <c:pt idx="633">
                  <c:v>0.40038000000000001</c:v>
                </c:pt>
                <c:pt idx="634">
                  <c:v>0.43004700000000001</c:v>
                </c:pt>
                <c:pt idx="635">
                  <c:v>0.454569</c:v>
                </c:pt>
                <c:pt idx="636">
                  <c:v>0.44694099999999998</c:v>
                </c:pt>
                <c:pt idx="637">
                  <c:v>0.43379099999999998</c:v>
                </c:pt>
                <c:pt idx="638">
                  <c:v>0.45743200000000001</c:v>
                </c:pt>
                <c:pt idx="639">
                  <c:v>0.44922899999999999</c:v>
                </c:pt>
                <c:pt idx="640">
                  <c:v>0.45183200000000001</c:v>
                </c:pt>
                <c:pt idx="641">
                  <c:v>0.44986199999999998</c:v>
                </c:pt>
                <c:pt idx="642">
                  <c:v>0.44929200000000002</c:v>
                </c:pt>
                <c:pt idx="643">
                  <c:v>0.452739</c:v>
                </c:pt>
                <c:pt idx="644">
                  <c:v>0.45030700000000001</c:v>
                </c:pt>
                <c:pt idx="645">
                  <c:v>0.35235899999999998</c:v>
                </c:pt>
                <c:pt idx="646">
                  <c:v>0.241339</c:v>
                </c:pt>
                <c:pt idx="647">
                  <c:v>8.1865499999999994E-2</c:v>
                </c:pt>
                <c:pt idx="648">
                  <c:v>5.7390700000000003E-2</c:v>
                </c:pt>
                <c:pt idx="649">
                  <c:v>3.5969800000000003E-2</c:v>
                </c:pt>
                <c:pt idx="650">
                  <c:v>4.1543800000000001E-3</c:v>
                </c:pt>
                <c:pt idx="651">
                  <c:v>2.0599999999999999E-4</c:v>
                </c:pt>
                <c:pt idx="652">
                  <c:v>2.375E-4</c:v>
                </c:pt>
                <c:pt idx="653">
                  <c:v>2.4537499999999999E-4</c:v>
                </c:pt>
                <c:pt idx="654">
                  <c:v>2.3112499999999999E-4</c:v>
                </c:pt>
                <c:pt idx="655">
                  <c:v>2.2859399999999999E-4</c:v>
                </c:pt>
                <c:pt idx="656">
                  <c:v>2.16531E-4</c:v>
                </c:pt>
                <c:pt idx="657">
                  <c:v>2.24E-4</c:v>
                </c:pt>
                <c:pt idx="658">
                  <c:v>2.1975E-4</c:v>
                </c:pt>
                <c:pt idx="659">
                  <c:v>2.20406E-4</c:v>
                </c:pt>
                <c:pt idx="660">
                  <c:v>2.0000000000000001E-4</c:v>
                </c:pt>
                <c:pt idx="661">
                  <c:v>7.5134399999999997E-3</c:v>
                </c:pt>
                <c:pt idx="662">
                  <c:v>1.7423299999999999E-2</c:v>
                </c:pt>
                <c:pt idx="663">
                  <c:v>2.1615100000000002E-2</c:v>
                </c:pt>
                <c:pt idx="664">
                  <c:v>3.80285E-2</c:v>
                </c:pt>
                <c:pt idx="665">
                  <c:v>4.3724399999999997E-2</c:v>
                </c:pt>
                <c:pt idx="666">
                  <c:v>4.9295499999999999E-2</c:v>
                </c:pt>
                <c:pt idx="667">
                  <c:v>6.2517699999999995E-2</c:v>
                </c:pt>
                <c:pt idx="668">
                  <c:v>0.26197500000000001</c:v>
                </c:pt>
                <c:pt idx="669">
                  <c:v>0.32881300000000002</c:v>
                </c:pt>
                <c:pt idx="670">
                  <c:v>0.26858599999999999</c:v>
                </c:pt>
                <c:pt idx="671">
                  <c:v>0.21428700000000001</c:v>
                </c:pt>
                <c:pt idx="672">
                  <c:v>0.19711500000000001</c:v>
                </c:pt>
                <c:pt idx="673">
                  <c:v>0.197052</c:v>
                </c:pt>
                <c:pt idx="674">
                  <c:v>0.189858</c:v>
                </c:pt>
                <c:pt idx="675">
                  <c:v>0.22178</c:v>
                </c:pt>
                <c:pt idx="676">
                  <c:v>0.27324799999999999</c:v>
                </c:pt>
                <c:pt idx="677">
                  <c:v>0.33809600000000001</c:v>
                </c:pt>
                <c:pt idx="678">
                  <c:v>0.15628700000000001</c:v>
                </c:pt>
                <c:pt idx="679">
                  <c:v>5.6589800000000003E-2</c:v>
                </c:pt>
                <c:pt idx="680">
                  <c:v>4.6430699999999998E-2</c:v>
                </c:pt>
                <c:pt idx="681">
                  <c:v>2.68812E-4</c:v>
                </c:pt>
                <c:pt idx="682">
                  <c:v>2.42594E-4</c:v>
                </c:pt>
                <c:pt idx="683">
                  <c:v>2.34062E-4</c:v>
                </c:pt>
                <c:pt idx="684">
                  <c:v>2.2499999999999999E-4</c:v>
                </c:pt>
                <c:pt idx="685">
                  <c:v>2.5053100000000002E-4</c:v>
                </c:pt>
                <c:pt idx="686">
                  <c:v>2.4281300000000001E-4</c:v>
                </c:pt>
                <c:pt idx="687">
                  <c:v>2.4278099999999999E-4</c:v>
                </c:pt>
                <c:pt idx="688">
                  <c:v>1.7461399999999998E-2</c:v>
                </c:pt>
                <c:pt idx="689">
                  <c:v>5.5700100000000002E-2</c:v>
                </c:pt>
                <c:pt idx="690">
                  <c:v>6.6487000000000004E-2</c:v>
                </c:pt>
                <c:pt idx="691">
                  <c:v>0.23661199999999999</c:v>
                </c:pt>
                <c:pt idx="692">
                  <c:v>0.330708</c:v>
                </c:pt>
                <c:pt idx="693">
                  <c:v>0.39968399999999998</c:v>
                </c:pt>
                <c:pt idx="694">
                  <c:v>0.43226799999999999</c:v>
                </c:pt>
                <c:pt idx="695">
                  <c:v>0.451571</c:v>
                </c:pt>
                <c:pt idx="696">
                  <c:v>0.44229600000000002</c:v>
                </c:pt>
                <c:pt idx="697">
                  <c:v>0.440691</c:v>
                </c:pt>
                <c:pt idx="698">
                  <c:v>0.43116199999999999</c:v>
                </c:pt>
                <c:pt idx="699">
                  <c:v>0.43317</c:v>
                </c:pt>
                <c:pt idx="700">
                  <c:v>0.45736300000000002</c:v>
                </c:pt>
                <c:pt idx="701">
                  <c:v>0.45744400000000002</c:v>
                </c:pt>
                <c:pt idx="702">
                  <c:v>0.43748300000000001</c:v>
                </c:pt>
                <c:pt idx="703">
                  <c:v>0.44275999999999999</c:v>
                </c:pt>
                <c:pt idx="704">
                  <c:v>0.43820999999999999</c:v>
                </c:pt>
                <c:pt idx="705">
                  <c:v>0.43256299999999998</c:v>
                </c:pt>
                <c:pt idx="706">
                  <c:v>0.43367899999999998</c:v>
                </c:pt>
                <c:pt idx="707">
                  <c:v>0.25592500000000001</c:v>
                </c:pt>
                <c:pt idx="708">
                  <c:v>0.23568800000000001</c:v>
                </c:pt>
                <c:pt idx="709">
                  <c:v>0.10684100000000001</c:v>
                </c:pt>
                <c:pt idx="710">
                  <c:v>4.8737700000000002E-2</c:v>
                </c:pt>
                <c:pt idx="711">
                  <c:v>3.6806600000000002E-2</c:v>
                </c:pt>
                <c:pt idx="712">
                  <c:v>1.4786799999999999E-2</c:v>
                </c:pt>
                <c:pt idx="713">
                  <c:v>1.36413E-2</c:v>
                </c:pt>
                <c:pt idx="714">
                  <c:v>2.0840600000000001E-4</c:v>
                </c:pt>
                <c:pt idx="715">
                  <c:v>2.1556200000000001E-4</c:v>
                </c:pt>
                <c:pt idx="716">
                  <c:v>2.7665600000000002E-4</c:v>
                </c:pt>
                <c:pt idx="717">
                  <c:v>2.6434400000000002E-4</c:v>
                </c:pt>
                <c:pt idx="718">
                  <c:v>2.5171900000000002E-4</c:v>
                </c:pt>
                <c:pt idx="719">
                  <c:v>2.5975E-4</c:v>
                </c:pt>
                <c:pt idx="720">
                  <c:v>2.42656E-4</c:v>
                </c:pt>
                <c:pt idx="721">
                  <c:v>2.58125E-4</c:v>
                </c:pt>
                <c:pt idx="722">
                  <c:v>3.1415499999999999E-2</c:v>
                </c:pt>
                <c:pt idx="723">
                  <c:v>0.17418500000000001</c:v>
                </c:pt>
                <c:pt idx="724">
                  <c:v>0.17840800000000001</c:v>
                </c:pt>
                <c:pt idx="725">
                  <c:v>0.31119999999999998</c:v>
                </c:pt>
                <c:pt idx="726">
                  <c:v>0.43046299999999998</c:v>
                </c:pt>
                <c:pt idx="727">
                  <c:v>0.44594499999999998</c:v>
                </c:pt>
                <c:pt idx="728">
                  <c:v>0.42454500000000001</c:v>
                </c:pt>
                <c:pt idx="729">
                  <c:v>0.42681799999999998</c:v>
                </c:pt>
                <c:pt idx="730">
                  <c:v>0.44578000000000001</c:v>
                </c:pt>
                <c:pt idx="731">
                  <c:v>0.45153599999999999</c:v>
                </c:pt>
                <c:pt idx="732">
                  <c:v>0.41844199999999998</c:v>
                </c:pt>
                <c:pt idx="733">
                  <c:v>0.41408400000000001</c:v>
                </c:pt>
                <c:pt idx="734">
                  <c:v>6.7236699999999996E-2</c:v>
                </c:pt>
                <c:pt idx="735">
                  <c:v>6.6085000000000005E-2</c:v>
                </c:pt>
                <c:pt idx="736">
                  <c:v>4.6928900000000003E-2</c:v>
                </c:pt>
                <c:pt idx="737">
                  <c:v>2.0984399999999999E-4</c:v>
                </c:pt>
                <c:pt idx="738">
                  <c:v>2.0321900000000001E-4</c:v>
                </c:pt>
                <c:pt idx="739">
                  <c:v>2.5921899999999999E-4</c:v>
                </c:pt>
                <c:pt idx="740">
                  <c:v>2.3946899999999999E-4</c:v>
                </c:pt>
                <c:pt idx="741">
                  <c:v>2.5846899999999999E-4</c:v>
                </c:pt>
                <c:pt idx="742">
                  <c:v>2.5599999999999999E-4</c:v>
                </c:pt>
                <c:pt idx="743">
                  <c:v>2.4274999999999999E-4</c:v>
                </c:pt>
                <c:pt idx="744">
                  <c:v>1.9965599999999999E-4</c:v>
                </c:pt>
                <c:pt idx="745">
                  <c:v>6.1408999999999998E-2</c:v>
                </c:pt>
                <c:pt idx="746">
                  <c:v>9.4073799999999999E-2</c:v>
                </c:pt>
                <c:pt idx="747">
                  <c:v>0.113801</c:v>
                </c:pt>
                <c:pt idx="748">
                  <c:v>0.121235</c:v>
                </c:pt>
                <c:pt idx="749">
                  <c:v>0.16656699999999999</c:v>
                </c:pt>
                <c:pt idx="750">
                  <c:v>0.218335</c:v>
                </c:pt>
                <c:pt idx="751">
                  <c:v>0.25053900000000001</c:v>
                </c:pt>
                <c:pt idx="752">
                  <c:v>0.25275900000000001</c:v>
                </c:pt>
                <c:pt idx="753">
                  <c:v>0.27252500000000002</c:v>
                </c:pt>
                <c:pt idx="754">
                  <c:v>0.35854799999999998</c:v>
                </c:pt>
                <c:pt idx="755">
                  <c:v>0.39888499999999999</c:v>
                </c:pt>
                <c:pt idx="756">
                  <c:v>0.44859700000000002</c:v>
                </c:pt>
                <c:pt idx="757">
                  <c:v>0.431813</c:v>
                </c:pt>
                <c:pt idx="758">
                  <c:v>0.43268800000000002</c:v>
                </c:pt>
                <c:pt idx="759">
                  <c:v>0.43295899999999998</c:v>
                </c:pt>
                <c:pt idx="760">
                  <c:v>0.43006</c:v>
                </c:pt>
                <c:pt idx="761">
                  <c:v>0.459009</c:v>
                </c:pt>
                <c:pt idx="762">
                  <c:v>0.45813599999999999</c:v>
                </c:pt>
                <c:pt idx="763">
                  <c:v>0.44631799999999999</c:v>
                </c:pt>
                <c:pt idx="764">
                  <c:v>0.41698299999999999</c:v>
                </c:pt>
                <c:pt idx="765">
                  <c:v>0.33957399999999999</c:v>
                </c:pt>
                <c:pt idx="766">
                  <c:v>0.248696</c:v>
                </c:pt>
                <c:pt idx="767">
                  <c:v>0.17774499999999999</c:v>
                </c:pt>
                <c:pt idx="768">
                  <c:v>0.17571000000000001</c:v>
                </c:pt>
                <c:pt idx="769">
                  <c:v>0.14783099999999999</c:v>
                </c:pt>
                <c:pt idx="770">
                  <c:v>0.108747</c:v>
                </c:pt>
                <c:pt idx="771">
                  <c:v>8.3892999999999995E-2</c:v>
                </c:pt>
                <c:pt idx="772">
                  <c:v>6.9050600000000004E-2</c:v>
                </c:pt>
                <c:pt idx="773">
                  <c:v>6.37408E-2</c:v>
                </c:pt>
                <c:pt idx="774">
                  <c:v>2.00719E-2</c:v>
                </c:pt>
                <c:pt idx="775">
                  <c:v>8.4104999999999996E-3</c:v>
                </c:pt>
                <c:pt idx="776">
                  <c:v>8.2288099999999996E-3</c:v>
                </c:pt>
                <c:pt idx="777">
                  <c:v>5.4776199999999999E-3</c:v>
                </c:pt>
                <c:pt idx="778">
                  <c:v>2.12E-4</c:v>
                </c:pt>
                <c:pt idx="779">
                  <c:v>2.075E-4</c:v>
                </c:pt>
                <c:pt idx="780">
                  <c:v>2.6225E-4</c:v>
                </c:pt>
                <c:pt idx="781">
                  <c:v>2.2765599999999999E-4</c:v>
                </c:pt>
                <c:pt idx="782">
                  <c:v>2.5256299999999997E-4</c:v>
                </c:pt>
                <c:pt idx="783">
                  <c:v>2.4937499999999998E-4</c:v>
                </c:pt>
                <c:pt idx="784">
                  <c:v>2.45906E-4</c:v>
                </c:pt>
                <c:pt idx="785">
                  <c:v>2.2256199999999999E-4</c:v>
                </c:pt>
                <c:pt idx="786">
                  <c:v>2.6337499999999999E-4</c:v>
                </c:pt>
                <c:pt idx="787">
                  <c:v>1.9650000000000001E-4</c:v>
                </c:pt>
                <c:pt idx="788">
                  <c:v>2.14687E-4</c:v>
                </c:pt>
                <c:pt idx="789">
                  <c:v>2.1100000000000001E-4</c:v>
                </c:pt>
                <c:pt idx="790">
                  <c:v>2.0606199999999999E-4</c:v>
                </c:pt>
                <c:pt idx="791">
                  <c:v>2.1318699999999999E-4</c:v>
                </c:pt>
                <c:pt idx="792">
                  <c:v>2.1087499999999999E-4</c:v>
                </c:pt>
                <c:pt idx="793">
                  <c:v>2.2000000000000001E-4</c:v>
                </c:pt>
                <c:pt idx="794">
                  <c:v>2.05844E-4</c:v>
                </c:pt>
                <c:pt idx="795">
                  <c:v>2.18094E-4</c:v>
                </c:pt>
                <c:pt idx="796">
                  <c:v>1.9275E-4</c:v>
                </c:pt>
                <c:pt idx="797">
                  <c:v>1.82375E-4</c:v>
                </c:pt>
                <c:pt idx="798">
                  <c:v>1.5678099999999999E-4</c:v>
                </c:pt>
                <c:pt idx="799">
                  <c:v>1.7175E-4</c:v>
                </c:pt>
                <c:pt idx="800">
                  <c:v>1.5825E-4</c:v>
                </c:pt>
                <c:pt idx="801">
                  <c:v>1.68219E-4</c:v>
                </c:pt>
                <c:pt idx="802">
                  <c:v>1.62437E-4</c:v>
                </c:pt>
                <c:pt idx="803">
                  <c:v>1.76625E-4</c:v>
                </c:pt>
                <c:pt idx="804">
                  <c:v>1.9556200000000001E-4</c:v>
                </c:pt>
                <c:pt idx="805">
                  <c:v>2.0331200000000001E-4</c:v>
                </c:pt>
                <c:pt idx="806">
                  <c:v>1.9959399999999999E-4</c:v>
                </c:pt>
                <c:pt idx="807">
                  <c:v>1.9799999999999999E-4</c:v>
                </c:pt>
                <c:pt idx="808">
                  <c:v>2.0490600000000001E-4</c:v>
                </c:pt>
                <c:pt idx="809">
                  <c:v>2.04594E-4</c:v>
                </c:pt>
                <c:pt idx="810">
                  <c:v>2.06875E-4</c:v>
                </c:pt>
                <c:pt idx="811">
                  <c:v>2.1190599999999999E-4</c:v>
                </c:pt>
                <c:pt idx="812">
                  <c:v>2.32344E-4</c:v>
                </c:pt>
                <c:pt idx="813">
                  <c:v>2.23625E-4</c:v>
                </c:pt>
                <c:pt idx="814">
                  <c:v>2.365E-4</c:v>
                </c:pt>
                <c:pt idx="815">
                  <c:v>2.2946899999999999E-4</c:v>
                </c:pt>
                <c:pt idx="816">
                  <c:v>2.23E-4</c:v>
                </c:pt>
                <c:pt idx="817">
                  <c:v>2.3771900000000001E-4</c:v>
                </c:pt>
                <c:pt idx="818">
                  <c:v>2.2525E-4</c:v>
                </c:pt>
                <c:pt idx="819">
                  <c:v>2.2996900000000001E-4</c:v>
                </c:pt>
                <c:pt idx="820">
                  <c:v>2.3671900000000001E-4</c:v>
                </c:pt>
                <c:pt idx="821">
                  <c:v>2.2831199999999999E-4</c:v>
                </c:pt>
                <c:pt idx="822">
                  <c:v>2.2599999999999999E-4</c:v>
                </c:pt>
                <c:pt idx="823">
                  <c:v>1.91344E-4</c:v>
                </c:pt>
                <c:pt idx="824">
                  <c:v>1.58197E-3</c:v>
                </c:pt>
                <c:pt idx="825">
                  <c:v>1.9827299999999999E-2</c:v>
                </c:pt>
                <c:pt idx="826">
                  <c:v>2.6120899999999999E-2</c:v>
                </c:pt>
                <c:pt idx="827">
                  <c:v>3.6471200000000002E-2</c:v>
                </c:pt>
                <c:pt idx="828">
                  <c:v>8.6650900000000003E-2</c:v>
                </c:pt>
                <c:pt idx="829">
                  <c:v>0.17666200000000001</c:v>
                </c:pt>
                <c:pt idx="830">
                  <c:v>0.27752100000000002</c:v>
                </c:pt>
                <c:pt idx="831">
                  <c:v>0.32467299999999999</c:v>
                </c:pt>
                <c:pt idx="832">
                  <c:v>0.32625799999999999</c:v>
                </c:pt>
                <c:pt idx="833">
                  <c:v>0.34034999999999999</c:v>
                </c:pt>
                <c:pt idx="834">
                  <c:v>0.45665299999999998</c:v>
                </c:pt>
                <c:pt idx="835">
                  <c:v>0.43923499999999999</c:v>
                </c:pt>
                <c:pt idx="836">
                  <c:v>0.43300300000000003</c:v>
                </c:pt>
                <c:pt idx="837">
                  <c:v>0.44849600000000001</c:v>
                </c:pt>
                <c:pt idx="838">
                  <c:v>0.43257400000000001</c:v>
                </c:pt>
                <c:pt idx="839">
                  <c:v>0.44407000000000002</c:v>
                </c:pt>
                <c:pt idx="840">
                  <c:v>0.45846300000000001</c:v>
                </c:pt>
                <c:pt idx="841">
                  <c:v>0.43784200000000001</c:v>
                </c:pt>
                <c:pt idx="842">
                  <c:v>0.33135599999999998</c:v>
                </c:pt>
                <c:pt idx="843">
                  <c:v>2.1665599999999999E-4</c:v>
                </c:pt>
                <c:pt idx="844">
                  <c:v>2.3918799999999999E-4</c:v>
                </c:pt>
                <c:pt idx="845">
                  <c:v>2.2706199999999999E-4</c:v>
                </c:pt>
                <c:pt idx="846">
                  <c:v>2.38781E-4</c:v>
                </c:pt>
                <c:pt idx="847">
                  <c:v>2.3312499999999999E-4</c:v>
                </c:pt>
                <c:pt idx="848">
                  <c:v>2.3640600000000001E-4</c:v>
                </c:pt>
                <c:pt idx="849">
                  <c:v>2.2609400000000001E-4</c:v>
                </c:pt>
                <c:pt idx="850">
                  <c:v>0.23799699999999999</c:v>
                </c:pt>
                <c:pt idx="851">
                  <c:v>0.242975</c:v>
                </c:pt>
                <c:pt idx="852">
                  <c:v>0.29753400000000002</c:v>
                </c:pt>
                <c:pt idx="853">
                  <c:v>0.44598900000000002</c:v>
                </c:pt>
                <c:pt idx="854">
                  <c:v>0.42918499999999998</c:v>
                </c:pt>
                <c:pt idx="855">
                  <c:v>0.43512800000000001</c:v>
                </c:pt>
                <c:pt idx="856">
                  <c:v>0.43663800000000003</c:v>
                </c:pt>
                <c:pt idx="857">
                  <c:v>0.44244800000000001</c:v>
                </c:pt>
                <c:pt idx="858">
                  <c:v>0.453685</c:v>
                </c:pt>
                <c:pt idx="859">
                  <c:v>0.43295400000000001</c:v>
                </c:pt>
                <c:pt idx="860">
                  <c:v>9.6449900000000005E-2</c:v>
                </c:pt>
                <c:pt idx="861">
                  <c:v>6.6880599999999998E-2</c:v>
                </c:pt>
                <c:pt idx="862">
                  <c:v>3.34828E-2</c:v>
                </c:pt>
                <c:pt idx="863">
                  <c:v>2.72669E-2</c:v>
                </c:pt>
                <c:pt idx="864">
                  <c:v>2.1221900000000001E-4</c:v>
                </c:pt>
                <c:pt idx="865">
                  <c:v>2.0175E-4</c:v>
                </c:pt>
                <c:pt idx="866">
                  <c:v>2.2903100000000001E-4</c:v>
                </c:pt>
                <c:pt idx="867">
                  <c:v>2.4634400000000001E-4</c:v>
                </c:pt>
                <c:pt idx="868">
                  <c:v>2.4350000000000001E-4</c:v>
                </c:pt>
                <c:pt idx="869">
                  <c:v>2.3093699999999999E-4</c:v>
                </c:pt>
                <c:pt idx="870">
                  <c:v>2.38531E-4</c:v>
                </c:pt>
                <c:pt idx="871">
                  <c:v>2.35937E-4</c:v>
                </c:pt>
                <c:pt idx="872">
                  <c:v>2.19562E-4</c:v>
                </c:pt>
                <c:pt idx="873">
                  <c:v>1.8940600000000001E-4</c:v>
                </c:pt>
                <c:pt idx="874">
                  <c:v>1.9509400000000001E-4</c:v>
                </c:pt>
                <c:pt idx="875">
                  <c:v>4.25838E-3</c:v>
                </c:pt>
                <c:pt idx="876">
                  <c:v>5.4675799999999997E-2</c:v>
                </c:pt>
                <c:pt idx="877">
                  <c:v>5.5613299999999997E-2</c:v>
                </c:pt>
                <c:pt idx="878">
                  <c:v>0.11687500000000001</c:v>
                </c:pt>
                <c:pt idx="879">
                  <c:v>0.16473299999999999</c:v>
                </c:pt>
                <c:pt idx="880">
                  <c:v>0.20231499999999999</c:v>
                </c:pt>
                <c:pt idx="881">
                  <c:v>0.216414</c:v>
                </c:pt>
                <c:pt idx="882">
                  <c:v>0.26038699999999998</c:v>
                </c:pt>
                <c:pt idx="883">
                  <c:v>0.41849999999999998</c:v>
                </c:pt>
                <c:pt idx="884">
                  <c:v>0.45019900000000002</c:v>
                </c:pt>
                <c:pt idx="885">
                  <c:v>0.45767799999999997</c:v>
                </c:pt>
                <c:pt idx="886">
                  <c:v>0.44892900000000002</c:v>
                </c:pt>
                <c:pt idx="887">
                  <c:v>0.45308100000000001</c:v>
                </c:pt>
                <c:pt idx="888">
                  <c:v>0.46067399999999997</c:v>
                </c:pt>
                <c:pt idx="889">
                  <c:v>0.32771</c:v>
                </c:pt>
                <c:pt idx="890">
                  <c:v>0.28988900000000001</c:v>
                </c:pt>
                <c:pt idx="891">
                  <c:v>0.27248299999999998</c:v>
                </c:pt>
                <c:pt idx="892">
                  <c:v>0.23771800000000001</c:v>
                </c:pt>
                <c:pt idx="893">
                  <c:v>0.196716</c:v>
                </c:pt>
                <c:pt idx="894">
                  <c:v>0.181588</c:v>
                </c:pt>
                <c:pt idx="895">
                  <c:v>0.11702</c:v>
                </c:pt>
                <c:pt idx="896">
                  <c:v>7.1707900000000005E-2</c:v>
                </c:pt>
                <c:pt idx="897">
                  <c:v>6.6652000000000003E-2</c:v>
                </c:pt>
                <c:pt idx="898">
                  <c:v>5.8594399999999998E-2</c:v>
                </c:pt>
                <c:pt idx="899">
                  <c:v>4.52141E-2</c:v>
                </c:pt>
                <c:pt idx="900">
                  <c:v>7.80972E-3</c:v>
                </c:pt>
                <c:pt idx="901">
                  <c:v>2.5134400000000002E-4</c:v>
                </c:pt>
                <c:pt idx="902">
                  <c:v>2.2724999999999999E-4</c:v>
                </c:pt>
                <c:pt idx="903">
                  <c:v>2.2937500000000001E-4</c:v>
                </c:pt>
                <c:pt idx="904">
                  <c:v>2.22594E-4</c:v>
                </c:pt>
                <c:pt idx="905">
                  <c:v>8.12475E-2</c:v>
                </c:pt>
                <c:pt idx="906">
                  <c:v>0.10360900000000001</c:v>
                </c:pt>
                <c:pt idx="907">
                  <c:v>0.138908</c:v>
                </c:pt>
                <c:pt idx="908">
                  <c:v>0.18141599999999999</c:v>
                </c:pt>
                <c:pt idx="909">
                  <c:v>0.18332000000000001</c:v>
                </c:pt>
                <c:pt idx="910">
                  <c:v>0.31689000000000001</c:v>
                </c:pt>
                <c:pt idx="911">
                  <c:v>0.34129799999999999</c:v>
                </c:pt>
                <c:pt idx="912">
                  <c:v>0.33799400000000002</c:v>
                </c:pt>
                <c:pt idx="913">
                  <c:v>0.28508099999999997</c:v>
                </c:pt>
                <c:pt idx="914">
                  <c:v>0.28068700000000002</c:v>
                </c:pt>
                <c:pt idx="915">
                  <c:v>0.23527300000000001</c:v>
                </c:pt>
                <c:pt idx="916">
                  <c:v>0.20120499999999999</c:v>
                </c:pt>
                <c:pt idx="917">
                  <c:v>0.19278600000000001</c:v>
                </c:pt>
                <c:pt idx="918">
                  <c:v>0.19406200000000001</c:v>
                </c:pt>
                <c:pt idx="919">
                  <c:v>0.30895499999999998</c:v>
                </c:pt>
                <c:pt idx="920">
                  <c:v>0.27576499999999998</c:v>
                </c:pt>
                <c:pt idx="921">
                  <c:v>0.23238</c:v>
                </c:pt>
                <c:pt idx="922">
                  <c:v>0.18729699999999999</c:v>
                </c:pt>
                <c:pt idx="923">
                  <c:v>0.17126</c:v>
                </c:pt>
                <c:pt idx="924">
                  <c:v>9.3265500000000001E-2</c:v>
                </c:pt>
                <c:pt idx="925">
                  <c:v>7.89961E-2</c:v>
                </c:pt>
                <c:pt idx="926">
                  <c:v>6.9723499999999994E-2</c:v>
                </c:pt>
                <c:pt idx="927">
                  <c:v>5.3159600000000001E-2</c:v>
                </c:pt>
                <c:pt idx="928">
                  <c:v>4.6841500000000001E-2</c:v>
                </c:pt>
                <c:pt idx="929">
                  <c:v>1.05463E-3</c:v>
                </c:pt>
                <c:pt idx="930">
                  <c:v>2.46281E-4</c:v>
                </c:pt>
                <c:pt idx="931">
                  <c:v>2.4940599999999998E-4</c:v>
                </c:pt>
                <c:pt idx="932">
                  <c:v>2.3771900000000001E-4</c:v>
                </c:pt>
                <c:pt idx="933">
                  <c:v>2.3021900000000001E-4</c:v>
                </c:pt>
                <c:pt idx="934">
                  <c:v>2.3525E-4</c:v>
                </c:pt>
                <c:pt idx="935">
                  <c:v>2.5059399999999998E-4</c:v>
                </c:pt>
                <c:pt idx="936">
                  <c:v>2.5874999999999997E-4</c:v>
                </c:pt>
                <c:pt idx="937">
                  <c:v>2.4862499999999999E-4</c:v>
                </c:pt>
                <c:pt idx="938">
                  <c:v>2.03031E-4</c:v>
                </c:pt>
                <c:pt idx="939">
                  <c:v>2.3579800000000001E-2</c:v>
                </c:pt>
                <c:pt idx="940">
                  <c:v>8.7222300000000003E-2</c:v>
                </c:pt>
                <c:pt idx="941">
                  <c:v>0.109407</c:v>
                </c:pt>
                <c:pt idx="942">
                  <c:v>0.12593599999999999</c:v>
                </c:pt>
                <c:pt idx="943">
                  <c:v>0.238422</c:v>
                </c:pt>
                <c:pt idx="944">
                  <c:v>0.41457899999999998</c:v>
                </c:pt>
                <c:pt idx="945">
                  <c:v>0.44967400000000002</c:v>
                </c:pt>
                <c:pt idx="946">
                  <c:v>0.41046500000000002</c:v>
                </c:pt>
                <c:pt idx="947">
                  <c:v>0.31330599999999997</c:v>
                </c:pt>
                <c:pt idx="948">
                  <c:v>0.24753500000000001</c:v>
                </c:pt>
                <c:pt idx="949">
                  <c:v>0.138678</c:v>
                </c:pt>
                <c:pt idx="950">
                  <c:v>6.45622E-2</c:v>
                </c:pt>
                <c:pt idx="951">
                  <c:v>2.3696899999999999E-4</c:v>
                </c:pt>
                <c:pt idx="952">
                  <c:v>2.4821899999999999E-4</c:v>
                </c:pt>
                <c:pt idx="953">
                  <c:v>2.4068700000000001E-4</c:v>
                </c:pt>
                <c:pt idx="954">
                  <c:v>2.35844E-4</c:v>
                </c:pt>
                <c:pt idx="955">
                  <c:v>2.33687E-4</c:v>
                </c:pt>
                <c:pt idx="956">
                  <c:v>2.4000000000000001E-4</c:v>
                </c:pt>
                <c:pt idx="957">
                  <c:v>2.5309399999999999E-4</c:v>
                </c:pt>
                <c:pt idx="958">
                  <c:v>2.68719E-4</c:v>
                </c:pt>
                <c:pt idx="959">
                  <c:v>2.35875E-4</c:v>
                </c:pt>
                <c:pt idx="960">
                  <c:v>1.1922800000000001E-2</c:v>
                </c:pt>
                <c:pt idx="961">
                  <c:v>1.7215600000000001E-2</c:v>
                </c:pt>
                <c:pt idx="962">
                  <c:v>4.5128799999999997E-2</c:v>
                </c:pt>
                <c:pt idx="963">
                  <c:v>0.107692</c:v>
                </c:pt>
                <c:pt idx="964">
                  <c:v>0.19079699999999999</c:v>
                </c:pt>
                <c:pt idx="965">
                  <c:v>0.20988599999999999</c:v>
                </c:pt>
                <c:pt idx="966">
                  <c:v>0.30946000000000001</c:v>
                </c:pt>
                <c:pt idx="967">
                  <c:v>0.32594099999999998</c:v>
                </c:pt>
                <c:pt idx="968">
                  <c:v>0.32888000000000001</c:v>
                </c:pt>
                <c:pt idx="969">
                  <c:v>0.41533799999999998</c:v>
                </c:pt>
                <c:pt idx="970">
                  <c:v>0.42108099999999998</c:v>
                </c:pt>
                <c:pt idx="971">
                  <c:v>0.44265599999999999</c:v>
                </c:pt>
                <c:pt idx="972">
                  <c:v>0.428452</c:v>
                </c:pt>
                <c:pt idx="973">
                  <c:v>0.43040499999999998</c:v>
                </c:pt>
                <c:pt idx="974">
                  <c:v>0.43501099999999998</c:v>
                </c:pt>
                <c:pt idx="975">
                  <c:v>0.441276</c:v>
                </c:pt>
                <c:pt idx="976">
                  <c:v>0.31306899999999999</c:v>
                </c:pt>
                <c:pt idx="977">
                  <c:v>0.16558999999999999</c:v>
                </c:pt>
                <c:pt idx="978">
                  <c:v>0.10412100000000001</c:v>
                </c:pt>
                <c:pt idx="979">
                  <c:v>1.39261E-2</c:v>
                </c:pt>
                <c:pt idx="980">
                  <c:v>2.0209399999999999E-4</c:v>
                </c:pt>
                <c:pt idx="981">
                  <c:v>2.6574999999999998E-4</c:v>
                </c:pt>
                <c:pt idx="982">
                  <c:v>2.6234400000000002E-4</c:v>
                </c:pt>
                <c:pt idx="983">
                  <c:v>2.5468799999999998E-4</c:v>
                </c:pt>
                <c:pt idx="984">
                  <c:v>2.5543799999999998E-4</c:v>
                </c:pt>
                <c:pt idx="985">
                  <c:v>2.7562499999999999E-4</c:v>
                </c:pt>
                <c:pt idx="986">
                  <c:v>2.39094E-4</c:v>
                </c:pt>
                <c:pt idx="987">
                  <c:v>2.4756300000000001E-4</c:v>
                </c:pt>
                <c:pt idx="988">
                  <c:v>2.4406300000000001E-4</c:v>
                </c:pt>
                <c:pt idx="989">
                  <c:v>2.5693800000000001E-4</c:v>
                </c:pt>
                <c:pt idx="990">
                  <c:v>2.41031E-4</c:v>
                </c:pt>
                <c:pt idx="991">
                  <c:v>6.0900299999999997E-3</c:v>
                </c:pt>
                <c:pt idx="992">
                  <c:v>9.3918700000000001E-3</c:v>
                </c:pt>
                <c:pt idx="993">
                  <c:v>1.79005E-2</c:v>
                </c:pt>
                <c:pt idx="994">
                  <c:v>3.17425E-2</c:v>
                </c:pt>
                <c:pt idx="995">
                  <c:v>4.0777800000000003E-2</c:v>
                </c:pt>
                <c:pt idx="996">
                  <c:v>0.20954700000000001</c:v>
                </c:pt>
                <c:pt idx="997">
                  <c:v>0.23405200000000001</c:v>
                </c:pt>
                <c:pt idx="998">
                  <c:v>0.25660500000000003</c:v>
                </c:pt>
                <c:pt idx="999">
                  <c:v>0.30002099999999998</c:v>
                </c:pt>
                <c:pt idx="1000">
                  <c:v>0.40070699999999998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B5D-EB4A-B4D5-3DF1E7F40997}"/>
            </c:ext>
          </c:extLst>
        </c:ser>
        <c:ser>
          <c:idx val="0"/>
          <c:order val="2"/>
          <c:tx>
            <c:strRef>
              <c:f>'Compare 1GB Pages'!$I$69</c:f>
              <c:strCache>
                <c:ptCount val="1"/>
                <c:pt idx="0">
                  <c:v>min</c:v>
                </c:pt>
              </c:strCache>
            </c:strRef>
          </c:tx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B05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'Compare 1GB Pages'!$H$70:$H$1070</c:f>
              <c:numCache>
                <c:formatCode>0.00</c:formatCode>
                <c:ptCount val="1001"/>
                <c:pt idx="0">
                  <c:v>11.444091796875</c:v>
                </c:pt>
                <c:pt idx="1">
                  <c:v>11.68426513671875</c:v>
                </c:pt>
                <c:pt idx="2">
                  <c:v>11.71826171875</c:v>
                </c:pt>
                <c:pt idx="3">
                  <c:v>13.81573486328125</c:v>
                </c:pt>
                <c:pt idx="4">
                  <c:v>14.17584228515625</c:v>
                </c:pt>
                <c:pt idx="5">
                  <c:v>14.5028076171875</c:v>
                </c:pt>
                <c:pt idx="6">
                  <c:v>17.69390869140625</c:v>
                </c:pt>
                <c:pt idx="7">
                  <c:v>20.24615478515625</c:v>
                </c:pt>
                <c:pt idx="8">
                  <c:v>21.744384765625</c:v>
                </c:pt>
                <c:pt idx="9">
                  <c:v>22.50616455078125</c:v>
                </c:pt>
                <c:pt idx="10">
                  <c:v>22.52032470703125</c:v>
                </c:pt>
                <c:pt idx="11">
                  <c:v>23.4659423828125</c:v>
                </c:pt>
                <c:pt idx="12">
                  <c:v>25.81268310546875</c:v>
                </c:pt>
                <c:pt idx="13">
                  <c:v>26.370361328125</c:v>
                </c:pt>
                <c:pt idx="14">
                  <c:v>26.9490966796875</c:v>
                </c:pt>
                <c:pt idx="15">
                  <c:v>27.79168701171875</c:v>
                </c:pt>
                <c:pt idx="16">
                  <c:v>29.76544189453125</c:v>
                </c:pt>
                <c:pt idx="17">
                  <c:v>30.43646240234375</c:v>
                </c:pt>
                <c:pt idx="18">
                  <c:v>30.57452392578125</c:v>
                </c:pt>
                <c:pt idx="19">
                  <c:v>30.709228515625</c:v>
                </c:pt>
                <c:pt idx="20">
                  <c:v>31.2703857421875</c:v>
                </c:pt>
                <c:pt idx="21">
                  <c:v>34.50909423828125</c:v>
                </c:pt>
                <c:pt idx="22">
                  <c:v>35.06640625</c:v>
                </c:pt>
                <c:pt idx="23">
                  <c:v>35.90240478515625</c:v>
                </c:pt>
                <c:pt idx="24">
                  <c:v>36.33209228515625</c:v>
                </c:pt>
                <c:pt idx="25">
                  <c:v>39.3851318359375</c:v>
                </c:pt>
                <c:pt idx="26">
                  <c:v>39.76123046875</c:v>
                </c:pt>
                <c:pt idx="27">
                  <c:v>42.2615966796875</c:v>
                </c:pt>
                <c:pt idx="28">
                  <c:v>42.43115234375</c:v>
                </c:pt>
                <c:pt idx="29">
                  <c:v>44.0986328125</c:v>
                </c:pt>
                <c:pt idx="30">
                  <c:v>44.302978515625</c:v>
                </c:pt>
                <c:pt idx="31">
                  <c:v>44.3330078125</c:v>
                </c:pt>
                <c:pt idx="32">
                  <c:v>45.12554931640625</c:v>
                </c:pt>
                <c:pt idx="33">
                  <c:v>48.01763916015625</c:v>
                </c:pt>
                <c:pt idx="34">
                  <c:v>49.87054443359375</c:v>
                </c:pt>
                <c:pt idx="35">
                  <c:v>51.4227294921875</c:v>
                </c:pt>
                <c:pt idx="36">
                  <c:v>51.923583984375</c:v>
                </c:pt>
                <c:pt idx="37">
                  <c:v>52.62957763671875</c:v>
                </c:pt>
                <c:pt idx="38">
                  <c:v>53.2587890625</c:v>
                </c:pt>
                <c:pt idx="39">
                  <c:v>53.5594482421875</c:v>
                </c:pt>
                <c:pt idx="40">
                  <c:v>54.1591796875</c:v>
                </c:pt>
                <c:pt idx="41">
                  <c:v>54.48040771484375</c:v>
                </c:pt>
                <c:pt idx="42">
                  <c:v>54.87713623046875</c:v>
                </c:pt>
                <c:pt idx="43">
                  <c:v>58.35198974609375</c:v>
                </c:pt>
                <c:pt idx="44">
                  <c:v>59.28204345703125</c:v>
                </c:pt>
                <c:pt idx="45">
                  <c:v>59.37896728515625</c:v>
                </c:pt>
                <c:pt idx="46">
                  <c:v>59.49713134765625</c:v>
                </c:pt>
                <c:pt idx="47">
                  <c:v>59.66448974609375</c:v>
                </c:pt>
                <c:pt idx="48">
                  <c:v>61.9727783203125</c:v>
                </c:pt>
                <c:pt idx="49">
                  <c:v>62.04833984375</c:v>
                </c:pt>
                <c:pt idx="50">
                  <c:v>62.21954345703125</c:v>
                </c:pt>
                <c:pt idx="51">
                  <c:v>63.6470947265625</c:v>
                </c:pt>
                <c:pt idx="52">
                  <c:v>64.66650390625</c:v>
                </c:pt>
                <c:pt idx="53">
                  <c:v>65.59283447265625</c:v>
                </c:pt>
                <c:pt idx="54">
                  <c:v>68.09124755859375</c:v>
                </c:pt>
                <c:pt idx="55">
                  <c:v>69.3819580078125</c:v>
                </c:pt>
                <c:pt idx="56">
                  <c:v>71.31488037109375</c:v>
                </c:pt>
                <c:pt idx="57">
                  <c:v>75.83612060546875</c:v>
                </c:pt>
                <c:pt idx="58">
                  <c:v>77.0355224609375</c:v>
                </c:pt>
                <c:pt idx="59">
                  <c:v>77.30206298828125</c:v>
                </c:pt>
                <c:pt idx="60">
                  <c:v>79.2484130859375</c:v>
                </c:pt>
                <c:pt idx="61">
                  <c:v>79.42889404296875</c:v>
                </c:pt>
                <c:pt idx="62">
                  <c:v>79.5670166015625</c:v>
                </c:pt>
                <c:pt idx="63">
                  <c:v>80.5067138671875</c:v>
                </c:pt>
                <c:pt idx="64">
                  <c:v>82.22698974609375</c:v>
                </c:pt>
                <c:pt idx="65">
                  <c:v>83.58599853515625</c:v>
                </c:pt>
                <c:pt idx="66">
                  <c:v>84.9827880859375</c:v>
                </c:pt>
                <c:pt idx="67">
                  <c:v>85.01409912109375</c:v>
                </c:pt>
                <c:pt idx="68">
                  <c:v>87.8238525390625</c:v>
                </c:pt>
                <c:pt idx="69">
                  <c:v>87.86163330078125</c:v>
                </c:pt>
                <c:pt idx="70">
                  <c:v>88.198486328125</c:v>
                </c:pt>
                <c:pt idx="71">
                  <c:v>89.15545654296875</c:v>
                </c:pt>
                <c:pt idx="72">
                  <c:v>90.0733642578125</c:v>
                </c:pt>
                <c:pt idx="73">
                  <c:v>90.37628173828125</c:v>
                </c:pt>
                <c:pt idx="74">
                  <c:v>90.38116455078125</c:v>
                </c:pt>
                <c:pt idx="75">
                  <c:v>91.61138916015625</c:v>
                </c:pt>
                <c:pt idx="76">
                  <c:v>93.08587646484375</c:v>
                </c:pt>
                <c:pt idx="77">
                  <c:v>93.38568115234375</c:v>
                </c:pt>
                <c:pt idx="78">
                  <c:v>93.6923828125</c:v>
                </c:pt>
                <c:pt idx="79">
                  <c:v>94.0511474609375</c:v>
                </c:pt>
                <c:pt idx="80">
                  <c:v>97.00421142578125</c:v>
                </c:pt>
                <c:pt idx="81">
                  <c:v>97.033203125</c:v>
                </c:pt>
                <c:pt idx="82">
                  <c:v>98.55474853515625</c:v>
                </c:pt>
                <c:pt idx="83">
                  <c:v>99.0396728515625</c:v>
                </c:pt>
                <c:pt idx="84">
                  <c:v>99.8037109375</c:v>
                </c:pt>
                <c:pt idx="85">
                  <c:v>100.439208984375</c:v>
                </c:pt>
                <c:pt idx="86">
                  <c:v>100.939697265625</c:v>
                </c:pt>
                <c:pt idx="87">
                  <c:v>102.22674560546875</c:v>
                </c:pt>
                <c:pt idx="88">
                  <c:v>103.157470703125</c:v>
                </c:pt>
                <c:pt idx="89">
                  <c:v>103.7596435546875</c:v>
                </c:pt>
                <c:pt idx="90">
                  <c:v>104.859619140625</c:v>
                </c:pt>
                <c:pt idx="91">
                  <c:v>108.4423828125</c:v>
                </c:pt>
                <c:pt idx="92">
                  <c:v>113.40179443359375</c:v>
                </c:pt>
                <c:pt idx="93">
                  <c:v>114.274169921875</c:v>
                </c:pt>
                <c:pt idx="94">
                  <c:v>116.45458984375</c:v>
                </c:pt>
                <c:pt idx="95">
                  <c:v>116.64825439453125</c:v>
                </c:pt>
                <c:pt idx="96">
                  <c:v>116.746826171875</c:v>
                </c:pt>
                <c:pt idx="97">
                  <c:v>116.83203125</c:v>
                </c:pt>
                <c:pt idx="98">
                  <c:v>118.89990234375</c:v>
                </c:pt>
                <c:pt idx="99">
                  <c:v>120.984619140625</c:v>
                </c:pt>
                <c:pt idx="100">
                  <c:v>123.3763427734375</c:v>
                </c:pt>
                <c:pt idx="101">
                  <c:v>124.1224365234375</c:v>
                </c:pt>
                <c:pt idx="102">
                  <c:v>124.780517578125</c:v>
                </c:pt>
                <c:pt idx="103">
                  <c:v>125.690673828125</c:v>
                </c:pt>
                <c:pt idx="104">
                  <c:v>125.9793701171875</c:v>
                </c:pt>
                <c:pt idx="105">
                  <c:v>126.201416015625</c:v>
                </c:pt>
                <c:pt idx="106">
                  <c:v>126.43206787109375</c:v>
                </c:pt>
                <c:pt idx="107">
                  <c:v>126.7781982421875</c:v>
                </c:pt>
                <c:pt idx="108">
                  <c:v>133.55938720703125</c:v>
                </c:pt>
                <c:pt idx="109">
                  <c:v>134.537353515625</c:v>
                </c:pt>
                <c:pt idx="110">
                  <c:v>136.0264892578125</c:v>
                </c:pt>
                <c:pt idx="111">
                  <c:v>136.609130859375</c:v>
                </c:pt>
                <c:pt idx="112">
                  <c:v>137.93182373046875</c:v>
                </c:pt>
                <c:pt idx="113">
                  <c:v>138.6114501953125</c:v>
                </c:pt>
                <c:pt idx="114">
                  <c:v>138.9642333984375</c:v>
                </c:pt>
                <c:pt idx="115">
                  <c:v>140.3934326171875</c:v>
                </c:pt>
                <c:pt idx="116">
                  <c:v>141.44915771484375</c:v>
                </c:pt>
                <c:pt idx="117">
                  <c:v>142.09222412109375</c:v>
                </c:pt>
                <c:pt idx="118">
                  <c:v>142.097412109375</c:v>
                </c:pt>
                <c:pt idx="119">
                  <c:v>142.31097412109375</c:v>
                </c:pt>
                <c:pt idx="120">
                  <c:v>143.21337890625</c:v>
                </c:pt>
                <c:pt idx="121">
                  <c:v>143.58642578125</c:v>
                </c:pt>
                <c:pt idx="122">
                  <c:v>143.84246826171875</c:v>
                </c:pt>
                <c:pt idx="123">
                  <c:v>144.98077392578125</c:v>
                </c:pt>
                <c:pt idx="124">
                  <c:v>148.25335693359375</c:v>
                </c:pt>
                <c:pt idx="125">
                  <c:v>149.30230712890625</c:v>
                </c:pt>
                <c:pt idx="126">
                  <c:v>149.67340087890625</c:v>
                </c:pt>
                <c:pt idx="127">
                  <c:v>149.886962890625</c:v>
                </c:pt>
                <c:pt idx="128">
                  <c:v>151.3406982421875</c:v>
                </c:pt>
                <c:pt idx="129">
                  <c:v>152.8062744140625</c:v>
                </c:pt>
                <c:pt idx="130">
                  <c:v>152.95709228515625</c:v>
                </c:pt>
                <c:pt idx="131">
                  <c:v>152.97161865234375</c:v>
                </c:pt>
                <c:pt idx="132">
                  <c:v>153.111083984375</c:v>
                </c:pt>
                <c:pt idx="133">
                  <c:v>154.1329345703125</c:v>
                </c:pt>
                <c:pt idx="134">
                  <c:v>155.5421142578125</c:v>
                </c:pt>
                <c:pt idx="135">
                  <c:v>157.175537109375</c:v>
                </c:pt>
                <c:pt idx="136">
                  <c:v>158.1815185546875</c:v>
                </c:pt>
                <c:pt idx="137">
                  <c:v>159.01751708984375</c:v>
                </c:pt>
                <c:pt idx="138">
                  <c:v>161.0211181640625</c:v>
                </c:pt>
                <c:pt idx="139">
                  <c:v>161.33074951171875</c:v>
                </c:pt>
                <c:pt idx="140">
                  <c:v>162.7965087890625</c:v>
                </c:pt>
                <c:pt idx="141">
                  <c:v>164.0679931640625</c:v>
                </c:pt>
                <c:pt idx="142">
                  <c:v>164.3626708984375</c:v>
                </c:pt>
                <c:pt idx="143">
                  <c:v>165.65863037109375</c:v>
                </c:pt>
                <c:pt idx="144">
                  <c:v>166.1693115234375</c:v>
                </c:pt>
                <c:pt idx="145">
                  <c:v>167.48052978515625</c:v>
                </c:pt>
                <c:pt idx="146">
                  <c:v>170.29632568359375</c:v>
                </c:pt>
                <c:pt idx="147">
                  <c:v>170.5948486328125</c:v>
                </c:pt>
                <c:pt idx="148">
                  <c:v>170.9293212890625</c:v>
                </c:pt>
                <c:pt idx="149">
                  <c:v>171.1014404296875</c:v>
                </c:pt>
                <c:pt idx="150">
                  <c:v>171.16058349609375</c:v>
                </c:pt>
                <c:pt idx="151">
                  <c:v>171.30755615234375</c:v>
                </c:pt>
                <c:pt idx="152">
                  <c:v>172.1575927734375</c:v>
                </c:pt>
                <c:pt idx="153">
                  <c:v>172.26141357421875</c:v>
                </c:pt>
                <c:pt idx="154">
                  <c:v>173.25665283203125</c:v>
                </c:pt>
                <c:pt idx="155">
                  <c:v>173.427734375</c:v>
                </c:pt>
                <c:pt idx="156">
                  <c:v>173.43646240234375</c:v>
                </c:pt>
                <c:pt idx="157">
                  <c:v>174.1239013671875</c:v>
                </c:pt>
                <c:pt idx="158">
                  <c:v>175.42822265625</c:v>
                </c:pt>
                <c:pt idx="159">
                  <c:v>177.11004638671875</c:v>
                </c:pt>
                <c:pt idx="160">
                  <c:v>178.3408203125</c:v>
                </c:pt>
                <c:pt idx="161">
                  <c:v>179.2587890625</c:v>
                </c:pt>
                <c:pt idx="162">
                  <c:v>179.4169921875</c:v>
                </c:pt>
                <c:pt idx="163">
                  <c:v>179.57794189453125</c:v>
                </c:pt>
                <c:pt idx="164">
                  <c:v>179.70294189453125</c:v>
                </c:pt>
                <c:pt idx="165">
                  <c:v>179.78631591796875</c:v>
                </c:pt>
                <c:pt idx="166">
                  <c:v>180.6746826171875</c:v>
                </c:pt>
                <c:pt idx="167">
                  <c:v>181.61749267578125</c:v>
                </c:pt>
                <c:pt idx="168">
                  <c:v>181.70440673828125</c:v>
                </c:pt>
                <c:pt idx="169">
                  <c:v>182.45916748046875</c:v>
                </c:pt>
                <c:pt idx="170">
                  <c:v>182.47235107421875</c:v>
                </c:pt>
                <c:pt idx="171">
                  <c:v>184.41302490234375</c:v>
                </c:pt>
                <c:pt idx="172">
                  <c:v>184.90667724609375</c:v>
                </c:pt>
                <c:pt idx="173">
                  <c:v>186.6046142578125</c:v>
                </c:pt>
                <c:pt idx="174">
                  <c:v>187.56427001953125</c:v>
                </c:pt>
                <c:pt idx="175">
                  <c:v>188.11358642578125</c:v>
                </c:pt>
                <c:pt idx="176">
                  <c:v>189.04986572265625</c:v>
                </c:pt>
                <c:pt idx="177">
                  <c:v>189.1739501953125</c:v>
                </c:pt>
                <c:pt idx="178">
                  <c:v>189.46783447265625</c:v>
                </c:pt>
                <c:pt idx="179">
                  <c:v>189.6552734375</c:v>
                </c:pt>
                <c:pt idx="180">
                  <c:v>190.24395751953125</c:v>
                </c:pt>
                <c:pt idx="181">
                  <c:v>190.25799560546875</c:v>
                </c:pt>
                <c:pt idx="182">
                  <c:v>190.86590576171875</c:v>
                </c:pt>
                <c:pt idx="183">
                  <c:v>190.94830322265625</c:v>
                </c:pt>
                <c:pt idx="184">
                  <c:v>191.879638671875</c:v>
                </c:pt>
                <c:pt idx="185">
                  <c:v>192.1949462890625</c:v>
                </c:pt>
                <c:pt idx="186">
                  <c:v>195.1182861328125</c:v>
                </c:pt>
                <c:pt idx="187">
                  <c:v>196.94500732421875</c:v>
                </c:pt>
                <c:pt idx="188">
                  <c:v>198.734130859375</c:v>
                </c:pt>
                <c:pt idx="189">
                  <c:v>199.52069091796875</c:v>
                </c:pt>
                <c:pt idx="190">
                  <c:v>199.616455078125</c:v>
                </c:pt>
                <c:pt idx="191">
                  <c:v>199.62933349609375</c:v>
                </c:pt>
                <c:pt idx="192">
                  <c:v>201.81103515625</c:v>
                </c:pt>
                <c:pt idx="193">
                  <c:v>201.9373779296875</c:v>
                </c:pt>
                <c:pt idx="194">
                  <c:v>202.66241455078125</c:v>
                </c:pt>
                <c:pt idx="195">
                  <c:v>202.87432861328125</c:v>
                </c:pt>
                <c:pt idx="196">
                  <c:v>202.93182373046875</c:v>
                </c:pt>
                <c:pt idx="197">
                  <c:v>203.8350830078125</c:v>
                </c:pt>
                <c:pt idx="198">
                  <c:v>208.36956787109375</c:v>
                </c:pt>
                <c:pt idx="199">
                  <c:v>208.99542236328125</c:v>
                </c:pt>
                <c:pt idx="200">
                  <c:v>209.91387939453125</c:v>
                </c:pt>
                <c:pt idx="201">
                  <c:v>209.9998779296875</c:v>
                </c:pt>
                <c:pt idx="202">
                  <c:v>210.6781005859375</c:v>
                </c:pt>
                <c:pt idx="203">
                  <c:v>211.33050537109375</c:v>
                </c:pt>
                <c:pt idx="204">
                  <c:v>212.6756591796875</c:v>
                </c:pt>
                <c:pt idx="205">
                  <c:v>212.971435546875</c:v>
                </c:pt>
                <c:pt idx="206">
                  <c:v>213.24090576171875</c:v>
                </c:pt>
                <c:pt idx="207">
                  <c:v>213.37322998046875</c:v>
                </c:pt>
                <c:pt idx="208">
                  <c:v>213.52703857421875</c:v>
                </c:pt>
                <c:pt idx="209">
                  <c:v>213.7242431640625</c:v>
                </c:pt>
                <c:pt idx="210">
                  <c:v>213.8167724609375</c:v>
                </c:pt>
                <c:pt idx="211">
                  <c:v>215.15008544921875</c:v>
                </c:pt>
                <c:pt idx="212">
                  <c:v>220.56756591796875</c:v>
                </c:pt>
                <c:pt idx="213">
                  <c:v>221.6429443359375</c:v>
                </c:pt>
                <c:pt idx="214">
                  <c:v>221.7320556640625</c:v>
                </c:pt>
                <c:pt idx="215">
                  <c:v>222.0576171875</c:v>
                </c:pt>
                <c:pt idx="216">
                  <c:v>222.71295166015625</c:v>
                </c:pt>
                <c:pt idx="217">
                  <c:v>223.162109375</c:v>
                </c:pt>
                <c:pt idx="218">
                  <c:v>224.5413818359375</c:v>
                </c:pt>
                <c:pt idx="219">
                  <c:v>224.963134765625</c:v>
                </c:pt>
                <c:pt idx="220">
                  <c:v>227.78369140625</c:v>
                </c:pt>
                <c:pt idx="221">
                  <c:v>229.43438720703125</c:v>
                </c:pt>
                <c:pt idx="222">
                  <c:v>230.04693603515625</c:v>
                </c:pt>
                <c:pt idx="223">
                  <c:v>232.643798828125</c:v>
                </c:pt>
                <c:pt idx="224">
                  <c:v>233.06768798828125</c:v>
                </c:pt>
                <c:pt idx="225">
                  <c:v>234.06146240234375</c:v>
                </c:pt>
                <c:pt idx="226">
                  <c:v>234.635986328125</c:v>
                </c:pt>
                <c:pt idx="227">
                  <c:v>234.72955322265625</c:v>
                </c:pt>
                <c:pt idx="228">
                  <c:v>235.82098388671875</c:v>
                </c:pt>
                <c:pt idx="229">
                  <c:v>236.08984375</c:v>
                </c:pt>
                <c:pt idx="230">
                  <c:v>236.27880859375</c:v>
                </c:pt>
                <c:pt idx="231">
                  <c:v>237.5068359375</c:v>
                </c:pt>
                <c:pt idx="232">
                  <c:v>238.4163818359375</c:v>
                </c:pt>
                <c:pt idx="233">
                  <c:v>239.11053466796875</c:v>
                </c:pt>
                <c:pt idx="234">
                  <c:v>239.3084716796875</c:v>
                </c:pt>
                <c:pt idx="235">
                  <c:v>239.7969970703125</c:v>
                </c:pt>
                <c:pt idx="236">
                  <c:v>239.99041748046875</c:v>
                </c:pt>
                <c:pt idx="237">
                  <c:v>240.0994873046875</c:v>
                </c:pt>
                <c:pt idx="238">
                  <c:v>241.381103515625</c:v>
                </c:pt>
                <c:pt idx="239">
                  <c:v>242.35052490234375</c:v>
                </c:pt>
                <c:pt idx="240">
                  <c:v>242.62933349609375</c:v>
                </c:pt>
                <c:pt idx="241">
                  <c:v>243.4171142578125</c:v>
                </c:pt>
                <c:pt idx="242">
                  <c:v>244.29852294921875</c:v>
                </c:pt>
                <c:pt idx="243">
                  <c:v>245.2454833984375</c:v>
                </c:pt>
                <c:pt idx="244">
                  <c:v>245.5447998046875</c:v>
                </c:pt>
                <c:pt idx="245">
                  <c:v>245.69696044921875</c:v>
                </c:pt>
                <c:pt idx="246">
                  <c:v>246.2171630859375</c:v>
                </c:pt>
                <c:pt idx="247">
                  <c:v>246.43499755859375</c:v>
                </c:pt>
                <c:pt idx="248">
                  <c:v>248.8193359375</c:v>
                </c:pt>
                <c:pt idx="249">
                  <c:v>248.94781494140625</c:v>
                </c:pt>
                <c:pt idx="250">
                  <c:v>249.09283447265625</c:v>
                </c:pt>
                <c:pt idx="251">
                  <c:v>249.737060546875</c:v>
                </c:pt>
                <c:pt idx="252">
                  <c:v>250.42578125</c:v>
                </c:pt>
                <c:pt idx="253">
                  <c:v>251.55303955078125</c:v>
                </c:pt>
                <c:pt idx="254">
                  <c:v>252.056640625</c:v>
                </c:pt>
                <c:pt idx="255">
                  <c:v>252.6558837890625</c:v>
                </c:pt>
                <c:pt idx="256">
                  <c:v>252.962646484375</c:v>
                </c:pt>
                <c:pt idx="257">
                  <c:v>254.40576171875</c:v>
                </c:pt>
                <c:pt idx="258">
                  <c:v>254.5855712890625</c:v>
                </c:pt>
                <c:pt idx="259">
                  <c:v>255.45721435546875</c:v>
                </c:pt>
                <c:pt idx="260">
                  <c:v>256.283203125</c:v>
                </c:pt>
                <c:pt idx="261">
                  <c:v>256.6419677734375</c:v>
                </c:pt>
                <c:pt idx="262">
                  <c:v>257.2852783203125</c:v>
                </c:pt>
                <c:pt idx="263">
                  <c:v>257.36578369140625</c:v>
                </c:pt>
                <c:pt idx="264">
                  <c:v>257.58746337890625</c:v>
                </c:pt>
                <c:pt idx="265">
                  <c:v>257.6011962890625</c:v>
                </c:pt>
                <c:pt idx="266">
                  <c:v>258.70989990234375</c:v>
                </c:pt>
                <c:pt idx="267">
                  <c:v>260.091552734375</c:v>
                </c:pt>
                <c:pt idx="268">
                  <c:v>264.435302734375</c:v>
                </c:pt>
                <c:pt idx="269">
                  <c:v>264.66253662109375</c:v>
                </c:pt>
                <c:pt idx="270">
                  <c:v>265.9134521484375</c:v>
                </c:pt>
                <c:pt idx="271">
                  <c:v>267.376953125</c:v>
                </c:pt>
                <c:pt idx="272">
                  <c:v>267.64593505859375</c:v>
                </c:pt>
                <c:pt idx="273">
                  <c:v>267.8380126953125</c:v>
                </c:pt>
                <c:pt idx="274">
                  <c:v>269.093017578125</c:v>
                </c:pt>
                <c:pt idx="275">
                  <c:v>269.3736572265625</c:v>
                </c:pt>
                <c:pt idx="276">
                  <c:v>269.4334716796875</c:v>
                </c:pt>
                <c:pt idx="277">
                  <c:v>270.1502685546875</c:v>
                </c:pt>
                <c:pt idx="278">
                  <c:v>271.207275390625</c:v>
                </c:pt>
                <c:pt idx="279">
                  <c:v>273.7237548828125</c:v>
                </c:pt>
                <c:pt idx="280">
                  <c:v>274.81951904296875</c:v>
                </c:pt>
                <c:pt idx="281">
                  <c:v>274.8441162109375</c:v>
                </c:pt>
                <c:pt idx="282">
                  <c:v>275.346923828125</c:v>
                </c:pt>
                <c:pt idx="283">
                  <c:v>275.98260498046875</c:v>
                </c:pt>
                <c:pt idx="284">
                  <c:v>277.16253662109375</c:v>
                </c:pt>
                <c:pt idx="285">
                  <c:v>278.42578125</c:v>
                </c:pt>
                <c:pt idx="286">
                  <c:v>278.85980224609375</c:v>
                </c:pt>
                <c:pt idx="287">
                  <c:v>280.97003173828125</c:v>
                </c:pt>
                <c:pt idx="288">
                  <c:v>281.4512939453125</c:v>
                </c:pt>
                <c:pt idx="289">
                  <c:v>281.692626953125</c:v>
                </c:pt>
                <c:pt idx="290">
                  <c:v>282.60028076171875</c:v>
                </c:pt>
                <c:pt idx="291">
                  <c:v>283.52386474609375</c:v>
                </c:pt>
                <c:pt idx="292">
                  <c:v>283.7252197265625</c:v>
                </c:pt>
                <c:pt idx="293">
                  <c:v>286.0794677734375</c:v>
                </c:pt>
                <c:pt idx="294">
                  <c:v>286.5936279296875</c:v>
                </c:pt>
                <c:pt idx="295">
                  <c:v>287.55181884765625</c:v>
                </c:pt>
                <c:pt idx="296">
                  <c:v>288.3077392578125</c:v>
                </c:pt>
                <c:pt idx="297">
                  <c:v>289.4168701171875</c:v>
                </c:pt>
                <c:pt idx="298">
                  <c:v>292.1038818359375</c:v>
                </c:pt>
                <c:pt idx="299">
                  <c:v>293.8907470703125</c:v>
                </c:pt>
                <c:pt idx="300">
                  <c:v>295.84722900390625</c:v>
                </c:pt>
                <c:pt idx="301">
                  <c:v>295.9061279296875</c:v>
                </c:pt>
                <c:pt idx="302">
                  <c:v>296.18511962890625</c:v>
                </c:pt>
                <c:pt idx="303">
                  <c:v>297.04827880859375</c:v>
                </c:pt>
                <c:pt idx="304">
                  <c:v>299.14190673828125</c:v>
                </c:pt>
                <c:pt idx="305">
                  <c:v>299.59674072265625</c:v>
                </c:pt>
                <c:pt idx="306">
                  <c:v>299.921142578125</c:v>
                </c:pt>
                <c:pt idx="307">
                  <c:v>300.41510009765625</c:v>
                </c:pt>
                <c:pt idx="308">
                  <c:v>300.46142578125</c:v>
                </c:pt>
                <c:pt idx="309">
                  <c:v>301.0484619140625</c:v>
                </c:pt>
                <c:pt idx="310">
                  <c:v>302.894775390625</c:v>
                </c:pt>
                <c:pt idx="311">
                  <c:v>303.078369140625</c:v>
                </c:pt>
                <c:pt idx="312">
                  <c:v>305.10430908203125</c:v>
                </c:pt>
                <c:pt idx="313">
                  <c:v>305.69073486328125</c:v>
                </c:pt>
                <c:pt idx="314">
                  <c:v>305.79742431640625</c:v>
                </c:pt>
                <c:pt idx="315">
                  <c:v>306.972900390625</c:v>
                </c:pt>
                <c:pt idx="316">
                  <c:v>307.11846923828125</c:v>
                </c:pt>
                <c:pt idx="317">
                  <c:v>307.77923583984375</c:v>
                </c:pt>
                <c:pt idx="318">
                  <c:v>308.82525634765625</c:v>
                </c:pt>
                <c:pt idx="319">
                  <c:v>309.17291259765625</c:v>
                </c:pt>
                <c:pt idx="320">
                  <c:v>309.44195556640625</c:v>
                </c:pt>
                <c:pt idx="321">
                  <c:v>310.30615234375</c:v>
                </c:pt>
                <c:pt idx="322">
                  <c:v>311.23675537109375</c:v>
                </c:pt>
                <c:pt idx="323">
                  <c:v>312.04901123046875</c:v>
                </c:pt>
                <c:pt idx="324">
                  <c:v>313.18426513671875</c:v>
                </c:pt>
                <c:pt idx="325">
                  <c:v>313.47802734375</c:v>
                </c:pt>
                <c:pt idx="326">
                  <c:v>314.1217041015625</c:v>
                </c:pt>
                <c:pt idx="327">
                  <c:v>314.84576416015625</c:v>
                </c:pt>
                <c:pt idx="328">
                  <c:v>315.35223388671875</c:v>
                </c:pt>
                <c:pt idx="329">
                  <c:v>316.8486328125</c:v>
                </c:pt>
                <c:pt idx="330">
                  <c:v>318.0802001953125</c:v>
                </c:pt>
                <c:pt idx="331">
                  <c:v>319.2349853515625</c:v>
                </c:pt>
                <c:pt idx="332">
                  <c:v>319.65234375</c:v>
                </c:pt>
                <c:pt idx="333">
                  <c:v>319.97344970703125</c:v>
                </c:pt>
                <c:pt idx="334">
                  <c:v>320.32012939453125</c:v>
                </c:pt>
                <c:pt idx="335">
                  <c:v>320.73614501953125</c:v>
                </c:pt>
                <c:pt idx="336">
                  <c:v>321.36578369140625</c:v>
                </c:pt>
                <c:pt idx="337">
                  <c:v>323.302734375</c:v>
                </c:pt>
                <c:pt idx="338">
                  <c:v>323.70330810546875</c:v>
                </c:pt>
                <c:pt idx="339">
                  <c:v>326.61126708984375</c:v>
                </c:pt>
                <c:pt idx="340">
                  <c:v>326.84954833984375</c:v>
                </c:pt>
                <c:pt idx="341">
                  <c:v>327.90802001953125</c:v>
                </c:pt>
                <c:pt idx="342">
                  <c:v>328.8011474609375</c:v>
                </c:pt>
                <c:pt idx="343">
                  <c:v>330.63079833984375</c:v>
                </c:pt>
                <c:pt idx="344">
                  <c:v>333.58050537109375</c:v>
                </c:pt>
                <c:pt idx="345">
                  <c:v>334.16265869140625</c:v>
                </c:pt>
                <c:pt idx="346">
                  <c:v>335.7127685546875</c:v>
                </c:pt>
                <c:pt idx="347">
                  <c:v>338.3502197265625</c:v>
                </c:pt>
                <c:pt idx="348">
                  <c:v>338.704833984375</c:v>
                </c:pt>
                <c:pt idx="349">
                  <c:v>338.824462890625</c:v>
                </c:pt>
                <c:pt idx="350">
                  <c:v>339.45733642578125</c:v>
                </c:pt>
                <c:pt idx="351">
                  <c:v>340.396240234375</c:v>
                </c:pt>
                <c:pt idx="352">
                  <c:v>342.4722900390625</c:v>
                </c:pt>
                <c:pt idx="353">
                  <c:v>342.851318359375</c:v>
                </c:pt>
                <c:pt idx="354">
                  <c:v>344.912841796875</c:v>
                </c:pt>
                <c:pt idx="355">
                  <c:v>345.21209716796875</c:v>
                </c:pt>
                <c:pt idx="356">
                  <c:v>345.552490234375</c:v>
                </c:pt>
                <c:pt idx="357">
                  <c:v>345.6116943359375</c:v>
                </c:pt>
                <c:pt idx="358">
                  <c:v>345.7904052734375</c:v>
                </c:pt>
                <c:pt idx="359">
                  <c:v>346.771484375</c:v>
                </c:pt>
                <c:pt idx="360">
                  <c:v>348.64715576171875</c:v>
                </c:pt>
                <c:pt idx="361">
                  <c:v>348.78936767578125</c:v>
                </c:pt>
                <c:pt idx="362">
                  <c:v>348.88641357421875</c:v>
                </c:pt>
                <c:pt idx="363">
                  <c:v>349.4046630859375</c:v>
                </c:pt>
                <c:pt idx="364">
                  <c:v>351.10894775390625</c:v>
                </c:pt>
                <c:pt idx="365">
                  <c:v>351.9442138671875</c:v>
                </c:pt>
                <c:pt idx="366">
                  <c:v>352.221923828125</c:v>
                </c:pt>
                <c:pt idx="367">
                  <c:v>352.59405517578125</c:v>
                </c:pt>
                <c:pt idx="368">
                  <c:v>352.94427490234375</c:v>
                </c:pt>
                <c:pt idx="369">
                  <c:v>353.138427734375</c:v>
                </c:pt>
                <c:pt idx="370">
                  <c:v>355.06512451171875</c:v>
                </c:pt>
                <c:pt idx="371">
                  <c:v>355.5531005859375</c:v>
                </c:pt>
                <c:pt idx="372">
                  <c:v>356.175048828125</c:v>
                </c:pt>
                <c:pt idx="373">
                  <c:v>357.79010009765625</c:v>
                </c:pt>
                <c:pt idx="374">
                  <c:v>358.45892333984375</c:v>
                </c:pt>
                <c:pt idx="375">
                  <c:v>359.4957275390625</c:v>
                </c:pt>
                <c:pt idx="376">
                  <c:v>359.6734619140625</c:v>
                </c:pt>
                <c:pt idx="377">
                  <c:v>362.905517578125</c:v>
                </c:pt>
                <c:pt idx="378">
                  <c:v>363.4622802734375</c:v>
                </c:pt>
                <c:pt idx="379">
                  <c:v>367.25384521484375</c:v>
                </c:pt>
                <c:pt idx="380">
                  <c:v>367.5899658203125</c:v>
                </c:pt>
                <c:pt idx="381">
                  <c:v>369.206298828125</c:v>
                </c:pt>
                <c:pt idx="382">
                  <c:v>369.21185302734375</c:v>
                </c:pt>
                <c:pt idx="383">
                  <c:v>369.82989501953125</c:v>
                </c:pt>
                <c:pt idx="384">
                  <c:v>370.0399169921875</c:v>
                </c:pt>
                <c:pt idx="385">
                  <c:v>370.71630859375</c:v>
                </c:pt>
                <c:pt idx="386">
                  <c:v>371.94598388671875</c:v>
                </c:pt>
                <c:pt idx="387">
                  <c:v>373.08990478515625</c:v>
                </c:pt>
                <c:pt idx="388">
                  <c:v>375.79302978515625</c:v>
                </c:pt>
                <c:pt idx="389">
                  <c:v>376.059814453125</c:v>
                </c:pt>
                <c:pt idx="390">
                  <c:v>376.1641845703125</c:v>
                </c:pt>
                <c:pt idx="391">
                  <c:v>376.5770263671875</c:v>
                </c:pt>
                <c:pt idx="392">
                  <c:v>376.63092041015625</c:v>
                </c:pt>
                <c:pt idx="393">
                  <c:v>377.16668701171875</c:v>
                </c:pt>
                <c:pt idx="394">
                  <c:v>377.36358642578125</c:v>
                </c:pt>
                <c:pt idx="395">
                  <c:v>377.47198486328125</c:v>
                </c:pt>
                <c:pt idx="396">
                  <c:v>379.44989013671875</c:v>
                </c:pt>
                <c:pt idx="397">
                  <c:v>379.963134765625</c:v>
                </c:pt>
                <c:pt idx="398">
                  <c:v>379.977783203125</c:v>
                </c:pt>
                <c:pt idx="399">
                  <c:v>380.5313720703125</c:v>
                </c:pt>
                <c:pt idx="400">
                  <c:v>380.85986328125</c:v>
                </c:pt>
                <c:pt idx="401">
                  <c:v>381.42181396484375</c:v>
                </c:pt>
                <c:pt idx="402">
                  <c:v>381.48370361328125</c:v>
                </c:pt>
                <c:pt idx="403">
                  <c:v>382.18914794921875</c:v>
                </c:pt>
                <c:pt idx="404">
                  <c:v>382.843505859375</c:v>
                </c:pt>
                <c:pt idx="405">
                  <c:v>385.7840576171875</c:v>
                </c:pt>
                <c:pt idx="406">
                  <c:v>389.11968994140625</c:v>
                </c:pt>
                <c:pt idx="407">
                  <c:v>389.59405517578125</c:v>
                </c:pt>
                <c:pt idx="408">
                  <c:v>389.7059326171875</c:v>
                </c:pt>
                <c:pt idx="409">
                  <c:v>392.3499755859375</c:v>
                </c:pt>
                <c:pt idx="410">
                  <c:v>393.30072021484375</c:v>
                </c:pt>
                <c:pt idx="411">
                  <c:v>393.7401123046875</c:v>
                </c:pt>
                <c:pt idx="412">
                  <c:v>393.968505859375</c:v>
                </c:pt>
                <c:pt idx="413">
                  <c:v>394.21234130859375</c:v>
                </c:pt>
                <c:pt idx="414">
                  <c:v>394.96844482421875</c:v>
                </c:pt>
                <c:pt idx="415">
                  <c:v>395.93304443359375</c:v>
                </c:pt>
                <c:pt idx="416">
                  <c:v>396.197021484375</c:v>
                </c:pt>
                <c:pt idx="417">
                  <c:v>396.2113037109375</c:v>
                </c:pt>
                <c:pt idx="418">
                  <c:v>396.46002197265625</c:v>
                </c:pt>
                <c:pt idx="419">
                  <c:v>398.28070068359375</c:v>
                </c:pt>
                <c:pt idx="420">
                  <c:v>399.12457275390625</c:v>
                </c:pt>
                <c:pt idx="421">
                  <c:v>399.3751220703125</c:v>
                </c:pt>
                <c:pt idx="422">
                  <c:v>399.50885009765625</c:v>
                </c:pt>
                <c:pt idx="423">
                  <c:v>399.7049560546875</c:v>
                </c:pt>
                <c:pt idx="424">
                  <c:v>400.7420654296875</c:v>
                </c:pt>
                <c:pt idx="425">
                  <c:v>402.81597900390625</c:v>
                </c:pt>
                <c:pt idx="426">
                  <c:v>403.0179443359375</c:v>
                </c:pt>
                <c:pt idx="427">
                  <c:v>403.50311279296875</c:v>
                </c:pt>
                <c:pt idx="428">
                  <c:v>403.8919677734375</c:v>
                </c:pt>
                <c:pt idx="429">
                  <c:v>403.9375</c:v>
                </c:pt>
                <c:pt idx="430">
                  <c:v>404.24334716796875</c:v>
                </c:pt>
                <c:pt idx="431">
                  <c:v>404.29681396484375</c:v>
                </c:pt>
                <c:pt idx="432">
                  <c:v>404.3031005859375</c:v>
                </c:pt>
                <c:pt idx="433">
                  <c:v>404.7608642578125</c:v>
                </c:pt>
                <c:pt idx="434">
                  <c:v>405.6134033203125</c:v>
                </c:pt>
                <c:pt idx="435">
                  <c:v>406.87762451171875</c:v>
                </c:pt>
                <c:pt idx="436">
                  <c:v>408.95599365234375</c:v>
                </c:pt>
                <c:pt idx="437">
                  <c:v>409.81396484375</c:v>
                </c:pt>
                <c:pt idx="438">
                  <c:v>412.95086669921875</c:v>
                </c:pt>
                <c:pt idx="439">
                  <c:v>418.35882568359375</c:v>
                </c:pt>
                <c:pt idx="440">
                  <c:v>419.16876220703125</c:v>
                </c:pt>
                <c:pt idx="441">
                  <c:v>420.586669921875</c:v>
                </c:pt>
                <c:pt idx="442">
                  <c:v>423.1710205078125</c:v>
                </c:pt>
                <c:pt idx="443">
                  <c:v>423.43963623046875</c:v>
                </c:pt>
                <c:pt idx="444">
                  <c:v>423.59161376953125</c:v>
                </c:pt>
                <c:pt idx="445">
                  <c:v>423.89935302734375</c:v>
                </c:pt>
                <c:pt idx="446">
                  <c:v>424.72454833984375</c:v>
                </c:pt>
                <c:pt idx="447">
                  <c:v>426.7000732421875</c:v>
                </c:pt>
                <c:pt idx="448">
                  <c:v>427.153076171875</c:v>
                </c:pt>
                <c:pt idx="449">
                  <c:v>428.170654296875</c:v>
                </c:pt>
                <c:pt idx="450">
                  <c:v>429.11669921875</c:v>
                </c:pt>
                <c:pt idx="451">
                  <c:v>429.2178955078125</c:v>
                </c:pt>
                <c:pt idx="452">
                  <c:v>429.89892578125</c:v>
                </c:pt>
                <c:pt idx="453">
                  <c:v>429.9224853515625</c:v>
                </c:pt>
                <c:pt idx="454">
                  <c:v>433.5789794921875</c:v>
                </c:pt>
                <c:pt idx="455">
                  <c:v>433.82135009765625</c:v>
                </c:pt>
                <c:pt idx="456">
                  <c:v>434.410888671875</c:v>
                </c:pt>
                <c:pt idx="457">
                  <c:v>435.52880859375</c:v>
                </c:pt>
                <c:pt idx="458">
                  <c:v>435.88543701171875</c:v>
                </c:pt>
                <c:pt idx="459">
                  <c:v>436.823974609375</c:v>
                </c:pt>
                <c:pt idx="460">
                  <c:v>437.3935546875</c:v>
                </c:pt>
                <c:pt idx="461">
                  <c:v>437.8558349609375</c:v>
                </c:pt>
                <c:pt idx="462">
                  <c:v>438.46368408203125</c:v>
                </c:pt>
                <c:pt idx="463">
                  <c:v>440.13958740234375</c:v>
                </c:pt>
                <c:pt idx="464">
                  <c:v>440.85150146484375</c:v>
                </c:pt>
                <c:pt idx="465">
                  <c:v>441.11785888671875</c:v>
                </c:pt>
                <c:pt idx="466">
                  <c:v>441.28936767578125</c:v>
                </c:pt>
                <c:pt idx="467">
                  <c:v>441.33807373046875</c:v>
                </c:pt>
                <c:pt idx="468">
                  <c:v>441.4866943359375</c:v>
                </c:pt>
                <c:pt idx="469">
                  <c:v>442.268310546875</c:v>
                </c:pt>
                <c:pt idx="470">
                  <c:v>443.269287109375</c:v>
                </c:pt>
                <c:pt idx="471">
                  <c:v>443.3572998046875</c:v>
                </c:pt>
                <c:pt idx="472">
                  <c:v>443.55169677734375</c:v>
                </c:pt>
                <c:pt idx="473">
                  <c:v>444.47686767578125</c:v>
                </c:pt>
                <c:pt idx="474">
                  <c:v>444.49383544921875</c:v>
                </c:pt>
                <c:pt idx="475">
                  <c:v>445.94464111328125</c:v>
                </c:pt>
                <c:pt idx="476">
                  <c:v>445.975341796875</c:v>
                </c:pt>
                <c:pt idx="477">
                  <c:v>446.1939697265625</c:v>
                </c:pt>
                <c:pt idx="478">
                  <c:v>446.51702880859375</c:v>
                </c:pt>
                <c:pt idx="479">
                  <c:v>448.12933349609375</c:v>
                </c:pt>
                <c:pt idx="480">
                  <c:v>448.796142578125</c:v>
                </c:pt>
                <c:pt idx="481">
                  <c:v>450.08331298828125</c:v>
                </c:pt>
                <c:pt idx="482">
                  <c:v>452.302490234375</c:v>
                </c:pt>
                <c:pt idx="483">
                  <c:v>453.51934814453125</c:v>
                </c:pt>
                <c:pt idx="484">
                  <c:v>453.7486572265625</c:v>
                </c:pt>
                <c:pt idx="485">
                  <c:v>453.7884521484375</c:v>
                </c:pt>
                <c:pt idx="486">
                  <c:v>454.96575927734375</c:v>
                </c:pt>
                <c:pt idx="487">
                  <c:v>456.71759033203125</c:v>
                </c:pt>
                <c:pt idx="488">
                  <c:v>456.88623046875</c:v>
                </c:pt>
                <c:pt idx="489">
                  <c:v>457.50634765625</c:v>
                </c:pt>
                <c:pt idx="490">
                  <c:v>460.87127685546875</c:v>
                </c:pt>
                <c:pt idx="491">
                  <c:v>461.93304443359375</c:v>
                </c:pt>
                <c:pt idx="492">
                  <c:v>463.875</c:v>
                </c:pt>
                <c:pt idx="493">
                  <c:v>464.8909912109375</c:v>
                </c:pt>
                <c:pt idx="494">
                  <c:v>465.25262451171875</c:v>
                </c:pt>
                <c:pt idx="495">
                  <c:v>465.41961669921875</c:v>
                </c:pt>
                <c:pt idx="496">
                  <c:v>465.78375244140625</c:v>
                </c:pt>
                <c:pt idx="497">
                  <c:v>466.83319091796875</c:v>
                </c:pt>
                <c:pt idx="498">
                  <c:v>467.0919189453125</c:v>
                </c:pt>
                <c:pt idx="499">
                  <c:v>467.84320068359375</c:v>
                </c:pt>
                <c:pt idx="500">
                  <c:v>468.49420166015625</c:v>
                </c:pt>
                <c:pt idx="501">
                  <c:v>468.966064453125</c:v>
                </c:pt>
                <c:pt idx="502">
                  <c:v>468.9984130859375</c:v>
                </c:pt>
                <c:pt idx="503">
                  <c:v>469.0250244140625</c:v>
                </c:pt>
                <c:pt idx="504">
                  <c:v>469.1669921875</c:v>
                </c:pt>
                <c:pt idx="505">
                  <c:v>469.98321533203125</c:v>
                </c:pt>
                <c:pt idx="506">
                  <c:v>470.7265625</c:v>
                </c:pt>
                <c:pt idx="507">
                  <c:v>471.58740234375</c:v>
                </c:pt>
                <c:pt idx="508">
                  <c:v>471.59930419921875</c:v>
                </c:pt>
                <c:pt idx="509">
                  <c:v>471.8314208984375</c:v>
                </c:pt>
                <c:pt idx="510">
                  <c:v>472.3345947265625</c:v>
                </c:pt>
                <c:pt idx="511">
                  <c:v>472.48602294921875</c:v>
                </c:pt>
                <c:pt idx="512">
                  <c:v>474.9754638671875</c:v>
                </c:pt>
                <c:pt idx="513">
                  <c:v>475.820068359375</c:v>
                </c:pt>
                <c:pt idx="514">
                  <c:v>479.78106689453125</c:v>
                </c:pt>
                <c:pt idx="515">
                  <c:v>479.93603515625</c:v>
                </c:pt>
                <c:pt idx="516">
                  <c:v>480.1763916015625</c:v>
                </c:pt>
                <c:pt idx="517">
                  <c:v>480.40521240234375</c:v>
                </c:pt>
                <c:pt idx="518">
                  <c:v>480.59991455078125</c:v>
                </c:pt>
                <c:pt idx="519">
                  <c:v>481.2623291015625</c:v>
                </c:pt>
                <c:pt idx="520">
                  <c:v>481.86297607421875</c:v>
                </c:pt>
                <c:pt idx="521">
                  <c:v>484.2083740234375</c:v>
                </c:pt>
                <c:pt idx="522">
                  <c:v>484.333740234375</c:v>
                </c:pt>
                <c:pt idx="523">
                  <c:v>484.7825927734375</c:v>
                </c:pt>
                <c:pt idx="524">
                  <c:v>489.36761474609375</c:v>
                </c:pt>
                <c:pt idx="525">
                  <c:v>489.6064453125</c:v>
                </c:pt>
                <c:pt idx="526">
                  <c:v>490.30279541015625</c:v>
                </c:pt>
                <c:pt idx="527">
                  <c:v>490.4892578125</c:v>
                </c:pt>
                <c:pt idx="528">
                  <c:v>492.17144775390625</c:v>
                </c:pt>
                <c:pt idx="529">
                  <c:v>493.38671875</c:v>
                </c:pt>
                <c:pt idx="530">
                  <c:v>494.29534912109375</c:v>
                </c:pt>
                <c:pt idx="531">
                  <c:v>497.60577392578125</c:v>
                </c:pt>
                <c:pt idx="532">
                  <c:v>499.2950439453125</c:v>
                </c:pt>
                <c:pt idx="533">
                  <c:v>499.86248779296875</c:v>
                </c:pt>
                <c:pt idx="534">
                  <c:v>500.38031005859375</c:v>
                </c:pt>
                <c:pt idx="535">
                  <c:v>500.898193359375</c:v>
                </c:pt>
                <c:pt idx="536">
                  <c:v>504.3975830078125</c:v>
                </c:pt>
                <c:pt idx="537">
                  <c:v>504.85760498046875</c:v>
                </c:pt>
                <c:pt idx="538">
                  <c:v>505.31451416015625</c:v>
                </c:pt>
                <c:pt idx="539">
                  <c:v>507.73907470703125</c:v>
                </c:pt>
                <c:pt idx="540">
                  <c:v>508.07666015625</c:v>
                </c:pt>
                <c:pt idx="541">
                  <c:v>509.234130859375</c:v>
                </c:pt>
                <c:pt idx="542">
                  <c:v>509.581298828125</c:v>
                </c:pt>
                <c:pt idx="543">
                  <c:v>510.1927490234375</c:v>
                </c:pt>
                <c:pt idx="544">
                  <c:v>510.31353759765625</c:v>
                </c:pt>
                <c:pt idx="545">
                  <c:v>510.67120361328125</c:v>
                </c:pt>
                <c:pt idx="546">
                  <c:v>512.32684326171875</c:v>
                </c:pt>
                <c:pt idx="547">
                  <c:v>512.77276611328125</c:v>
                </c:pt>
                <c:pt idx="548">
                  <c:v>514.51971435546875</c:v>
                </c:pt>
                <c:pt idx="549">
                  <c:v>515.7490234375</c:v>
                </c:pt>
                <c:pt idx="550">
                  <c:v>517.447998046875</c:v>
                </c:pt>
                <c:pt idx="551">
                  <c:v>518.05108642578125</c:v>
                </c:pt>
                <c:pt idx="552">
                  <c:v>518.58135986328125</c:v>
                </c:pt>
                <c:pt idx="553">
                  <c:v>518.62939453125</c:v>
                </c:pt>
                <c:pt idx="554">
                  <c:v>521.07269287109375</c:v>
                </c:pt>
                <c:pt idx="555">
                  <c:v>521.4501953125</c:v>
                </c:pt>
                <c:pt idx="556">
                  <c:v>521.684326171875</c:v>
                </c:pt>
                <c:pt idx="557">
                  <c:v>522.7440185546875</c:v>
                </c:pt>
                <c:pt idx="558">
                  <c:v>523.210205078125</c:v>
                </c:pt>
                <c:pt idx="559">
                  <c:v>523.71490478515625</c:v>
                </c:pt>
                <c:pt idx="560">
                  <c:v>525.21148681640625</c:v>
                </c:pt>
                <c:pt idx="561">
                  <c:v>525.23052978515625</c:v>
                </c:pt>
                <c:pt idx="562">
                  <c:v>526.03680419921875</c:v>
                </c:pt>
                <c:pt idx="563">
                  <c:v>526.49969482421875</c:v>
                </c:pt>
                <c:pt idx="564">
                  <c:v>527.0657958984375</c:v>
                </c:pt>
                <c:pt idx="565">
                  <c:v>527.162109375</c:v>
                </c:pt>
                <c:pt idx="566">
                  <c:v>529.1943359375</c:v>
                </c:pt>
                <c:pt idx="567">
                  <c:v>529.89215087890625</c:v>
                </c:pt>
                <c:pt idx="568">
                  <c:v>530.037841796875</c:v>
                </c:pt>
                <c:pt idx="569">
                  <c:v>530.7767333984375</c:v>
                </c:pt>
                <c:pt idx="570">
                  <c:v>530.85028076171875</c:v>
                </c:pt>
                <c:pt idx="571">
                  <c:v>531.96234130859375</c:v>
                </c:pt>
                <c:pt idx="572">
                  <c:v>532.600830078125</c:v>
                </c:pt>
                <c:pt idx="573">
                  <c:v>534.9337158203125</c:v>
                </c:pt>
                <c:pt idx="574">
                  <c:v>535.04290771484375</c:v>
                </c:pt>
                <c:pt idx="575">
                  <c:v>537.305908203125</c:v>
                </c:pt>
                <c:pt idx="576">
                  <c:v>537.31158447265625</c:v>
                </c:pt>
                <c:pt idx="577">
                  <c:v>539.10418701171875</c:v>
                </c:pt>
                <c:pt idx="578">
                  <c:v>541.47003173828125</c:v>
                </c:pt>
                <c:pt idx="579">
                  <c:v>544.591064453125</c:v>
                </c:pt>
                <c:pt idx="580">
                  <c:v>545.114013671875</c:v>
                </c:pt>
                <c:pt idx="581">
                  <c:v>547.21826171875</c:v>
                </c:pt>
                <c:pt idx="582">
                  <c:v>547.44189453125</c:v>
                </c:pt>
                <c:pt idx="583">
                  <c:v>547.603271484375</c:v>
                </c:pt>
                <c:pt idx="584">
                  <c:v>547.88409423828125</c:v>
                </c:pt>
                <c:pt idx="585">
                  <c:v>549.04656982421875</c:v>
                </c:pt>
                <c:pt idx="586">
                  <c:v>549.45550537109375</c:v>
                </c:pt>
                <c:pt idx="587">
                  <c:v>549.83154296875</c:v>
                </c:pt>
                <c:pt idx="588">
                  <c:v>550.1151123046875</c:v>
                </c:pt>
                <c:pt idx="589">
                  <c:v>551.2908935546875</c:v>
                </c:pt>
                <c:pt idx="590">
                  <c:v>551.91094970703125</c:v>
                </c:pt>
                <c:pt idx="591">
                  <c:v>552.23681640625</c:v>
                </c:pt>
                <c:pt idx="592">
                  <c:v>553.22918701171875</c:v>
                </c:pt>
                <c:pt idx="593">
                  <c:v>553.54937744140625</c:v>
                </c:pt>
                <c:pt idx="594">
                  <c:v>555.51934814453125</c:v>
                </c:pt>
                <c:pt idx="595">
                  <c:v>556.39984130859375</c:v>
                </c:pt>
                <c:pt idx="596">
                  <c:v>557.01800537109375</c:v>
                </c:pt>
                <c:pt idx="597">
                  <c:v>557.278564453125</c:v>
                </c:pt>
                <c:pt idx="598">
                  <c:v>562.566162109375</c:v>
                </c:pt>
                <c:pt idx="599">
                  <c:v>563.18719482421875</c:v>
                </c:pt>
                <c:pt idx="600">
                  <c:v>564.468017578125</c:v>
                </c:pt>
                <c:pt idx="601">
                  <c:v>565.50750732421875</c:v>
                </c:pt>
                <c:pt idx="602">
                  <c:v>566.3009033203125</c:v>
                </c:pt>
                <c:pt idx="603">
                  <c:v>566.62188720703125</c:v>
                </c:pt>
                <c:pt idx="604">
                  <c:v>566.8675537109375</c:v>
                </c:pt>
                <c:pt idx="605">
                  <c:v>569.5877685546875</c:v>
                </c:pt>
                <c:pt idx="606">
                  <c:v>570.3519287109375</c:v>
                </c:pt>
                <c:pt idx="607">
                  <c:v>571.73809814453125</c:v>
                </c:pt>
                <c:pt idx="608">
                  <c:v>572.0943603515625</c:v>
                </c:pt>
                <c:pt idx="609">
                  <c:v>574.64892578125</c:v>
                </c:pt>
                <c:pt idx="610">
                  <c:v>575.323974609375</c:v>
                </c:pt>
                <c:pt idx="611">
                  <c:v>576.47637939453125</c:v>
                </c:pt>
                <c:pt idx="612">
                  <c:v>577.11895751953125</c:v>
                </c:pt>
                <c:pt idx="613">
                  <c:v>578.93487548828125</c:v>
                </c:pt>
                <c:pt idx="614">
                  <c:v>579.86065673828125</c:v>
                </c:pt>
                <c:pt idx="615">
                  <c:v>580.38043212890625</c:v>
                </c:pt>
                <c:pt idx="616">
                  <c:v>584.23846435546875</c:v>
                </c:pt>
                <c:pt idx="617">
                  <c:v>584.4901123046875</c:v>
                </c:pt>
                <c:pt idx="618">
                  <c:v>588.47979736328125</c:v>
                </c:pt>
                <c:pt idx="619">
                  <c:v>589.856201171875</c:v>
                </c:pt>
                <c:pt idx="620">
                  <c:v>590.90167236328125</c:v>
                </c:pt>
                <c:pt idx="621">
                  <c:v>591.99041748046875</c:v>
                </c:pt>
                <c:pt idx="622">
                  <c:v>592.49365234375</c:v>
                </c:pt>
                <c:pt idx="623">
                  <c:v>593.49151611328125</c:v>
                </c:pt>
                <c:pt idx="624">
                  <c:v>594.41558837890625</c:v>
                </c:pt>
                <c:pt idx="625">
                  <c:v>597.20074462890625</c:v>
                </c:pt>
                <c:pt idx="626">
                  <c:v>598.3707275390625</c:v>
                </c:pt>
                <c:pt idx="627">
                  <c:v>598.99554443359375</c:v>
                </c:pt>
                <c:pt idx="628">
                  <c:v>600.89691162109375</c:v>
                </c:pt>
                <c:pt idx="629">
                  <c:v>600.95391845703125</c:v>
                </c:pt>
                <c:pt idx="630">
                  <c:v>601.42425537109375</c:v>
                </c:pt>
                <c:pt idx="631">
                  <c:v>602.68157958984375</c:v>
                </c:pt>
                <c:pt idx="632">
                  <c:v>603.31805419921875</c:v>
                </c:pt>
                <c:pt idx="633">
                  <c:v>603.9810791015625</c:v>
                </c:pt>
                <c:pt idx="634">
                  <c:v>604.3331298828125</c:v>
                </c:pt>
                <c:pt idx="635">
                  <c:v>604.6922607421875</c:v>
                </c:pt>
                <c:pt idx="636">
                  <c:v>605.400390625</c:v>
                </c:pt>
                <c:pt idx="637">
                  <c:v>606.2310791015625</c:v>
                </c:pt>
                <c:pt idx="638">
                  <c:v>607.48443603515625</c:v>
                </c:pt>
                <c:pt idx="639">
                  <c:v>609.22259521484375</c:v>
                </c:pt>
                <c:pt idx="640">
                  <c:v>610.21014404296875</c:v>
                </c:pt>
                <c:pt idx="641">
                  <c:v>610.5953369140625</c:v>
                </c:pt>
                <c:pt idx="642">
                  <c:v>611.13946533203125</c:v>
                </c:pt>
                <c:pt idx="643">
                  <c:v>611.4881591796875</c:v>
                </c:pt>
                <c:pt idx="644">
                  <c:v>611.4920654296875</c:v>
                </c:pt>
                <c:pt idx="645">
                  <c:v>612.450927734375</c:v>
                </c:pt>
                <c:pt idx="646">
                  <c:v>613.9158935546875</c:v>
                </c:pt>
                <c:pt idx="647">
                  <c:v>616.30712890625</c:v>
                </c:pt>
                <c:pt idx="648">
                  <c:v>617.0179443359375</c:v>
                </c:pt>
                <c:pt idx="649">
                  <c:v>617.50323486328125</c:v>
                </c:pt>
                <c:pt idx="650">
                  <c:v>619.13507080078125</c:v>
                </c:pt>
                <c:pt idx="651">
                  <c:v>619.7462158203125</c:v>
                </c:pt>
                <c:pt idx="652">
                  <c:v>621.47198486328125</c:v>
                </c:pt>
                <c:pt idx="653">
                  <c:v>621.59344482421875</c:v>
                </c:pt>
                <c:pt idx="654">
                  <c:v>622.03057861328125</c:v>
                </c:pt>
                <c:pt idx="655">
                  <c:v>625.04205322265625</c:v>
                </c:pt>
                <c:pt idx="656">
                  <c:v>625.20770263671875</c:v>
                </c:pt>
                <c:pt idx="657">
                  <c:v>625.23040771484375</c:v>
                </c:pt>
                <c:pt idx="658">
                  <c:v>625.62603759765625</c:v>
                </c:pt>
                <c:pt idx="659">
                  <c:v>626.9112548828125</c:v>
                </c:pt>
                <c:pt idx="660">
                  <c:v>628.31634521484375</c:v>
                </c:pt>
                <c:pt idx="661">
                  <c:v>629.069091796875</c:v>
                </c:pt>
                <c:pt idx="662">
                  <c:v>629.65228271484375</c:v>
                </c:pt>
                <c:pt idx="663">
                  <c:v>629.87738037109375</c:v>
                </c:pt>
                <c:pt idx="664">
                  <c:v>630.4892578125</c:v>
                </c:pt>
                <c:pt idx="665">
                  <c:v>630.62677001953125</c:v>
                </c:pt>
                <c:pt idx="666">
                  <c:v>630.83038330078125</c:v>
                </c:pt>
                <c:pt idx="667">
                  <c:v>631.2208251953125</c:v>
                </c:pt>
                <c:pt idx="668">
                  <c:v>634.6265869140625</c:v>
                </c:pt>
                <c:pt idx="669">
                  <c:v>636.47576904296875</c:v>
                </c:pt>
                <c:pt idx="670">
                  <c:v>637.54608154296875</c:v>
                </c:pt>
                <c:pt idx="671">
                  <c:v>638.53326416015625</c:v>
                </c:pt>
                <c:pt idx="672">
                  <c:v>639.11102294921875</c:v>
                </c:pt>
                <c:pt idx="673">
                  <c:v>639.2320556640625</c:v>
                </c:pt>
                <c:pt idx="674">
                  <c:v>640.25115966796875</c:v>
                </c:pt>
                <c:pt idx="675">
                  <c:v>641.704833984375</c:v>
                </c:pt>
                <c:pt idx="676">
                  <c:v>642.536376953125</c:v>
                </c:pt>
                <c:pt idx="677">
                  <c:v>644.1278076171875</c:v>
                </c:pt>
                <c:pt idx="678">
                  <c:v>646.806884765625</c:v>
                </c:pt>
                <c:pt idx="679">
                  <c:v>648.9266357421875</c:v>
                </c:pt>
                <c:pt idx="680">
                  <c:v>649.21697998046875</c:v>
                </c:pt>
                <c:pt idx="681">
                  <c:v>652.73028564453125</c:v>
                </c:pt>
                <c:pt idx="682">
                  <c:v>654.1533203125</c:v>
                </c:pt>
                <c:pt idx="683">
                  <c:v>655.223876953125</c:v>
                </c:pt>
                <c:pt idx="684">
                  <c:v>655.3262939453125</c:v>
                </c:pt>
                <c:pt idx="685">
                  <c:v>655.66351318359375</c:v>
                </c:pt>
                <c:pt idx="686">
                  <c:v>658.4600830078125</c:v>
                </c:pt>
                <c:pt idx="687">
                  <c:v>658.6995849609375</c:v>
                </c:pt>
                <c:pt idx="688">
                  <c:v>661.7637939453125</c:v>
                </c:pt>
                <c:pt idx="689">
                  <c:v>662.9364013671875</c:v>
                </c:pt>
                <c:pt idx="690">
                  <c:v>663.36004638671875</c:v>
                </c:pt>
                <c:pt idx="691">
                  <c:v>665.96392822265625</c:v>
                </c:pt>
                <c:pt idx="692">
                  <c:v>667.3349609375</c:v>
                </c:pt>
                <c:pt idx="693">
                  <c:v>667.96337890625</c:v>
                </c:pt>
                <c:pt idx="694">
                  <c:v>669.094970703125</c:v>
                </c:pt>
                <c:pt idx="695">
                  <c:v>669.76312255859375</c:v>
                </c:pt>
                <c:pt idx="696">
                  <c:v>669.86224365234375</c:v>
                </c:pt>
                <c:pt idx="697">
                  <c:v>670.8486328125</c:v>
                </c:pt>
                <c:pt idx="698">
                  <c:v>671.0289306640625</c:v>
                </c:pt>
                <c:pt idx="699">
                  <c:v>672.04803466796875</c:v>
                </c:pt>
                <c:pt idx="700">
                  <c:v>673.4500732421875</c:v>
                </c:pt>
                <c:pt idx="701">
                  <c:v>673.48779296875</c:v>
                </c:pt>
                <c:pt idx="702">
                  <c:v>674.07904052734375</c:v>
                </c:pt>
                <c:pt idx="703">
                  <c:v>674.12567138671875</c:v>
                </c:pt>
                <c:pt idx="704">
                  <c:v>674.70770263671875</c:v>
                </c:pt>
                <c:pt idx="705">
                  <c:v>674.827392578125</c:v>
                </c:pt>
                <c:pt idx="706">
                  <c:v>675.6199951171875</c:v>
                </c:pt>
                <c:pt idx="707">
                  <c:v>677.60809326171875</c:v>
                </c:pt>
                <c:pt idx="708">
                  <c:v>678.034423828125</c:v>
                </c:pt>
                <c:pt idx="709">
                  <c:v>679.99737548828125</c:v>
                </c:pt>
                <c:pt idx="710">
                  <c:v>681.1551513671875</c:v>
                </c:pt>
                <c:pt idx="711">
                  <c:v>681.4859619140625</c:v>
                </c:pt>
                <c:pt idx="712">
                  <c:v>682.34454345703125</c:v>
                </c:pt>
                <c:pt idx="713">
                  <c:v>682.40576171875</c:v>
                </c:pt>
                <c:pt idx="714">
                  <c:v>683.6832275390625</c:v>
                </c:pt>
                <c:pt idx="715">
                  <c:v>684.0843505859375</c:v>
                </c:pt>
                <c:pt idx="716">
                  <c:v>684.67559814453125</c:v>
                </c:pt>
                <c:pt idx="717">
                  <c:v>684.84857177734375</c:v>
                </c:pt>
                <c:pt idx="718">
                  <c:v>684.8751220703125</c:v>
                </c:pt>
                <c:pt idx="719">
                  <c:v>685.5953369140625</c:v>
                </c:pt>
                <c:pt idx="720">
                  <c:v>687.79132080078125</c:v>
                </c:pt>
                <c:pt idx="721">
                  <c:v>690.51763916015625</c:v>
                </c:pt>
                <c:pt idx="722">
                  <c:v>694.135009765625</c:v>
                </c:pt>
                <c:pt idx="723">
                  <c:v>697.3690185546875</c:v>
                </c:pt>
                <c:pt idx="724">
                  <c:v>697.37432861328125</c:v>
                </c:pt>
                <c:pt idx="725">
                  <c:v>698.87042236328125</c:v>
                </c:pt>
                <c:pt idx="726">
                  <c:v>700.973388671875</c:v>
                </c:pt>
                <c:pt idx="727">
                  <c:v>701.78717041015625</c:v>
                </c:pt>
                <c:pt idx="728">
                  <c:v>702.08563232421875</c:v>
                </c:pt>
                <c:pt idx="729">
                  <c:v>703.89471435546875</c:v>
                </c:pt>
                <c:pt idx="730">
                  <c:v>707.1868896484375</c:v>
                </c:pt>
                <c:pt idx="731">
                  <c:v>707.27471923828125</c:v>
                </c:pt>
                <c:pt idx="732">
                  <c:v>707.73223876953125</c:v>
                </c:pt>
                <c:pt idx="733">
                  <c:v>707.81280517578125</c:v>
                </c:pt>
                <c:pt idx="734">
                  <c:v>712.75836181640625</c:v>
                </c:pt>
                <c:pt idx="735">
                  <c:v>712.79461669921875</c:v>
                </c:pt>
                <c:pt idx="736">
                  <c:v>713.239990234375</c:v>
                </c:pt>
                <c:pt idx="737">
                  <c:v>715.59100341796875</c:v>
                </c:pt>
                <c:pt idx="738">
                  <c:v>715.5914306640625</c:v>
                </c:pt>
                <c:pt idx="739">
                  <c:v>717.53411865234375</c:v>
                </c:pt>
                <c:pt idx="740">
                  <c:v>718.11553955078125</c:v>
                </c:pt>
                <c:pt idx="741">
                  <c:v>718.329345703125</c:v>
                </c:pt>
                <c:pt idx="742">
                  <c:v>720.4144287109375</c:v>
                </c:pt>
                <c:pt idx="743">
                  <c:v>723.54266357421875</c:v>
                </c:pt>
                <c:pt idx="744">
                  <c:v>724.2760009765625</c:v>
                </c:pt>
                <c:pt idx="745">
                  <c:v>727.13519287109375</c:v>
                </c:pt>
                <c:pt idx="746">
                  <c:v>727.83660888671875</c:v>
                </c:pt>
                <c:pt idx="747">
                  <c:v>728.21063232421875</c:v>
                </c:pt>
                <c:pt idx="748">
                  <c:v>728.431640625</c:v>
                </c:pt>
                <c:pt idx="749">
                  <c:v>728.92913818359375</c:v>
                </c:pt>
                <c:pt idx="750">
                  <c:v>729.7493896484375</c:v>
                </c:pt>
                <c:pt idx="751">
                  <c:v>730.3031005859375</c:v>
                </c:pt>
                <c:pt idx="752">
                  <c:v>730.3291015625</c:v>
                </c:pt>
                <c:pt idx="753">
                  <c:v>730.57122802734375</c:v>
                </c:pt>
                <c:pt idx="754">
                  <c:v>731.58343505859375</c:v>
                </c:pt>
                <c:pt idx="755">
                  <c:v>731.93743896484375</c:v>
                </c:pt>
                <c:pt idx="756">
                  <c:v>732.4676513671875</c:v>
                </c:pt>
                <c:pt idx="757">
                  <c:v>735.0557861328125</c:v>
                </c:pt>
                <c:pt idx="758">
                  <c:v>735.88458251953125</c:v>
                </c:pt>
                <c:pt idx="759">
                  <c:v>735.98626708984375</c:v>
                </c:pt>
                <c:pt idx="760">
                  <c:v>736.04248046875</c:v>
                </c:pt>
                <c:pt idx="761">
                  <c:v>737.3642578125</c:v>
                </c:pt>
                <c:pt idx="762">
                  <c:v>737.41748046875</c:v>
                </c:pt>
                <c:pt idx="763">
                  <c:v>738.1474609375</c:v>
                </c:pt>
                <c:pt idx="764">
                  <c:v>739.79901123046875</c:v>
                </c:pt>
                <c:pt idx="765">
                  <c:v>740.56646728515625</c:v>
                </c:pt>
                <c:pt idx="766">
                  <c:v>741.73638916015625</c:v>
                </c:pt>
                <c:pt idx="767">
                  <c:v>742.72259521484375</c:v>
                </c:pt>
                <c:pt idx="768">
                  <c:v>742.76397705078125</c:v>
                </c:pt>
                <c:pt idx="769">
                  <c:v>743.22906494140625</c:v>
                </c:pt>
                <c:pt idx="770">
                  <c:v>743.9715576171875</c:v>
                </c:pt>
                <c:pt idx="771">
                  <c:v>744.25091552734375</c:v>
                </c:pt>
                <c:pt idx="772">
                  <c:v>744.62091064453125</c:v>
                </c:pt>
                <c:pt idx="773">
                  <c:v>744.817626953125</c:v>
                </c:pt>
                <c:pt idx="774">
                  <c:v>746.10467529296875</c:v>
                </c:pt>
                <c:pt idx="775">
                  <c:v>746.806640625</c:v>
                </c:pt>
                <c:pt idx="776">
                  <c:v>746.8211669921875</c:v>
                </c:pt>
                <c:pt idx="777">
                  <c:v>747.0306396484375</c:v>
                </c:pt>
                <c:pt idx="778">
                  <c:v>747.8876953125</c:v>
                </c:pt>
                <c:pt idx="779">
                  <c:v>747.9078369140625</c:v>
                </c:pt>
                <c:pt idx="780">
                  <c:v>749.10382080078125</c:v>
                </c:pt>
                <c:pt idx="781">
                  <c:v>749.6605224609375</c:v>
                </c:pt>
                <c:pt idx="782">
                  <c:v>749.6875</c:v>
                </c:pt>
                <c:pt idx="783">
                  <c:v>749.9991455078125</c:v>
                </c:pt>
                <c:pt idx="784">
                  <c:v>751.7823486328125</c:v>
                </c:pt>
                <c:pt idx="785">
                  <c:v>753.13323974609375</c:v>
                </c:pt>
                <c:pt idx="786">
                  <c:v>755.42578125</c:v>
                </c:pt>
                <c:pt idx="787">
                  <c:v>756.80340576171875</c:v>
                </c:pt>
                <c:pt idx="788">
                  <c:v>757.01483154296875</c:v>
                </c:pt>
                <c:pt idx="789">
                  <c:v>757.2603759765625</c:v>
                </c:pt>
                <c:pt idx="790">
                  <c:v>757.6395263671875</c:v>
                </c:pt>
                <c:pt idx="791">
                  <c:v>757.6611328125</c:v>
                </c:pt>
                <c:pt idx="792">
                  <c:v>758.834716796875</c:v>
                </c:pt>
                <c:pt idx="793">
                  <c:v>761.6236572265625</c:v>
                </c:pt>
                <c:pt idx="794">
                  <c:v>762.4217529296875</c:v>
                </c:pt>
                <c:pt idx="795">
                  <c:v>762.97259521484375</c:v>
                </c:pt>
                <c:pt idx="796">
                  <c:v>764.29876708984375</c:v>
                </c:pt>
                <c:pt idx="797">
                  <c:v>765.85986328125</c:v>
                </c:pt>
                <c:pt idx="798">
                  <c:v>766.75152587890625</c:v>
                </c:pt>
                <c:pt idx="799">
                  <c:v>768.551025390625</c:v>
                </c:pt>
                <c:pt idx="800">
                  <c:v>768.57073974609375</c:v>
                </c:pt>
                <c:pt idx="801">
                  <c:v>769.691650390625</c:v>
                </c:pt>
                <c:pt idx="802">
                  <c:v>769.90771484375</c:v>
                </c:pt>
                <c:pt idx="803">
                  <c:v>770.356201171875</c:v>
                </c:pt>
                <c:pt idx="804">
                  <c:v>771.19769287109375</c:v>
                </c:pt>
                <c:pt idx="805">
                  <c:v>772.55865478515625</c:v>
                </c:pt>
                <c:pt idx="806">
                  <c:v>772.6011962890625</c:v>
                </c:pt>
                <c:pt idx="807">
                  <c:v>772.76800537109375</c:v>
                </c:pt>
                <c:pt idx="808">
                  <c:v>775.324951171875</c:v>
                </c:pt>
                <c:pt idx="809">
                  <c:v>776.6387939453125</c:v>
                </c:pt>
                <c:pt idx="810">
                  <c:v>778.5823974609375</c:v>
                </c:pt>
                <c:pt idx="811">
                  <c:v>779.23248291015625</c:v>
                </c:pt>
                <c:pt idx="812">
                  <c:v>782.02691650390625</c:v>
                </c:pt>
                <c:pt idx="813">
                  <c:v>784.9085693359375</c:v>
                </c:pt>
                <c:pt idx="814">
                  <c:v>785.197998046875</c:v>
                </c:pt>
                <c:pt idx="815">
                  <c:v>785.4560546875</c:v>
                </c:pt>
                <c:pt idx="816">
                  <c:v>786.2095947265625</c:v>
                </c:pt>
                <c:pt idx="817">
                  <c:v>786.614501953125</c:v>
                </c:pt>
                <c:pt idx="818">
                  <c:v>786.6737060546875</c:v>
                </c:pt>
                <c:pt idx="819">
                  <c:v>786.7879638671875</c:v>
                </c:pt>
                <c:pt idx="820">
                  <c:v>786.83837890625</c:v>
                </c:pt>
                <c:pt idx="821">
                  <c:v>787.0032958984375</c:v>
                </c:pt>
                <c:pt idx="822">
                  <c:v>787.673583984375</c:v>
                </c:pt>
                <c:pt idx="823">
                  <c:v>788.0140380859375</c:v>
                </c:pt>
                <c:pt idx="824">
                  <c:v>788.6614990234375</c:v>
                </c:pt>
                <c:pt idx="825">
                  <c:v>789.8572998046875</c:v>
                </c:pt>
                <c:pt idx="826">
                  <c:v>790.11224365234375</c:v>
                </c:pt>
                <c:pt idx="827">
                  <c:v>790.51580810546875</c:v>
                </c:pt>
                <c:pt idx="828">
                  <c:v>791.76324462890625</c:v>
                </c:pt>
                <c:pt idx="829">
                  <c:v>793.28790283203125</c:v>
                </c:pt>
                <c:pt idx="830">
                  <c:v>794.60675048828125</c:v>
                </c:pt>
                <c:pt idx="831">
                  <c:v>795.2269287109375</c:v>
                </c:pt>
                <c:pt idx="832">
                  <c:v>795.2574462890625</c:v>
                </c:pt>
                <c:pt idx="833">
                  <c:v>795.42071533203125</c:v>
                </c:pt>
                <c:pt idx="834">
                  <c:v>796.66864013671875</c:v>
                </c:pt>
                <c:pt idx="835">
                  <c:v>796.95465087890625</c:v>
                </c:pt>
                <c:pt idx="836">
                  <c:v>797.09979248046875</c:v>
                </c:pt>
                <c:pt idx="837">
                  <c:v>801.23590087890625</c:v>
                </c:pt>
                <c:pt idx="838">
                  <c:v>801.97235107421875</c:v>
                </c:pt>
                <c:pt idx="839">
                  <c:v>802.12158203125</c:v>
                </c:pt>
                <c:pt idx="840">
                  <c:v>802.30023193359375</c:v>
                </c:pt>
                <c:pt idx="841">
                  <c:v>803.599853515625</c:v>
                </c:pt>
                <c:pt idx="842">
                  <c:v>804.67547607421875</c:v>
                </c:pt>
                <c:pt idx="843">
                  <c:v>812.23681640625</c:v>
                </c:pt>
                <c:pt idx="844">
                  <c:v>814.00201416015625</c:v>
                </c:pt>
                <c:pt idx="845">
                  <c:v>814.95635986328125</c:v>
                </c:pt>
                <c:pt idx="846">
                  <c:v>817.46746826171875</c:v>
                </c:pt>
                <c:pt idx="847">
                  <c:v>817.49102783203125</c:v>
                </c:pt>
                <c:pt idx="848">
                  <c:v>817.524658203125</c:v>
                </c:pt>
                <c:pt idx="849">
                  <c:v>817.87017822265625</c:v>
                </c:pt>
                <c:pt idx="850">
                  <c:v>826.08026123046875</c:v>
                </c:pt>
                <c:pt idx="851">
                  <c:v>826.2174072265625</c:v>
                </c:pt>
                <c:pt idx="852">
                  <c:v>826.77874755859375</c:v>
                </c:pt>
                <c:pt idx="853">
                  <c:v>830.40960693359375</c:v>
                </c:pt>
                <c:pt idx="854">
                  <c:v>831.031982421875</c:v>
                </c:pt>
                <c:pt idx="855">
                  <c:v>831.2664794921875</c:v>
                </c:pt>
                <c:pt idx="856">
                  <c:v>832.20703125</c:v>
                </c:pt>
                <c:pt idx="857">
                  <c:v>832.2694091796875</c:v>
                </c:pt>
                <c:pt idx="858">
                  <c:v>832.59521484375</c:v>
                </c:pt>
                <c:pt idx="859">
                  <c:v>832.7811279296875</c:v>
                </c:pt>
                <c:pt idx="860">
                  <c:v>840.0699462890625</c:v>
                </c:pt>
                <c:pt idx="861">
                  <c:v>840.74658203125</c:v>
                </c:pt>
                <c:pt idx="862">
                  <c:v>841.73065185546875</c:v>
                </c:pt>
                <c:pt idx="863">
                  <c:v>841.96429443359375</c:v>
                </c:pt>
                <c:pt idx="864">
                  <c:v>843.5386962890625</c:v>
                </c:pt>
                <c:pt idx="865">
                  <c:v>844.0091552734375</c:v>
                </c:pt>
                <c:pt idx="866">
                  <c:v>844.302490234375</c:v>
                </c:pt>
                <c:pt idx="867">
                  <c:v>844.537841796875</c:v>
                </c:pt>
                <c:pt idx="868">
                  <c:v>845.1015625</c:v>
                </c:pt>
                <c:pt idx="869">
                  <c:v>845.4471435546875</c:v>
                </c:pt>
                <c:pt idx="870">
                  <c:v>846.00970458984375</c:v>
                </c:pt>
                <c:pt idx="871">
                  <c:v>848.35516357421875</c:v>
                </c:pt>
                <c:pt idx="872">
                  <c:v>851.07659912109375</c:v>
                </c:pt>
                <c:pt idx="873">
                  <c:v>852.4217529296875</c:v>
                </c:pt>
                <c:pt idx="874">
                  <c:v>852.51043701171875</c:v>
                </c:pt>
                <c:pt idx="875">
                  <c:v>852.87042236328125</c:v>
                </c:pt>
                <c:pt idx="876">
                  <c:v>854.9228515625</c:v>
                </c:pt>
                <c:pt idx="877">
                  <c:v>854.94091796875</c:v>
                </c:pt>
                <c:pt idx="878">
                  <c:v>856.3487548828125</c:v>
                </c:pt>
                <c:pt idx="879">
                  <c:v>856.90863037109375</c:v>
                </c:pt>
                <c:pt idx="880">
                  <c:v>857.62078857421875</c:v>
                </c:pt>
                <c:pt idx="881">
                  <c:v>857.73321533203125</c:v>
                </c:pt>
                <c:pt idx="882">
                  <c:v>858.4407958984375</c:v>
                </c:pt>
                <c:pt idx="883">
                  <c:v>860.20916748046875</c:v>
                </c:pt>
                <c:pt idx="884">
                  <c:v>860.49383544921875</c:v>
                </c:pt>
                <c:pt idx="885">
                  <c:v>860.59674072265625</c:v>
                </c:pt>
                <c:pt idx="886">
                  <c:v>861.81549072265625</c:v>
                </c:pt>
                <c:pt idx="887">
                  <c:v>863.6739501953125</c:v>
                </c:pt>
                <c:pt idx="888">
                  <c:v>865.52069091796875</c:v>
                </c:pt>
                <c:pt idx="889">
                  <c:v>868.7171630859375</c:v>
                </c:pt>
                <c:pt idx="890">
                  <c:v>869.2921142578125</c:v>
                </c:pt>
                <c:pt idx="891">
                  <c:v>869.44317626953125</c:v>
                </c:pt>
                <c:pt idx="892">
                  <c:v>869.9425048828125</c:v>
                </c:pt>
                <c:pt idx="893">
                  <c:v>870.40875244140625</c:v>
                </c:pt>
                <c:pt idx="894">
                  <c:v>870.671875</c:v>
                </c:pt>
                <c:pt idx="895">
                  <c:v>871.71124267578125</c:v>
                </c:pt>
                <c:pt idx="896">
                  <c:v>872.53631591796875</c:v>
                </c:pt>
                <c:pt idx="897">
                  <c:v>872.71600341796875</c:v>
                </c:pt>
                <c:pt idx="898">
                  <c:v>872.9896240234375</c:v>
                </c:pt>
                <c:pt idx="899">
                  <c:v>873.2470703125</c:v>
                </c:pt>
                <c:pt idx="900">
                  <c:v>874.8619384765625</c:v>
                </c:pt>
                <c:pt idx="901">
                  <c:v>876.90069580078125</c:v>
                </c:pt>
                <c:pt idx="902">
                  <c:v>882.2889404296875</c:v>
                </c:pt>
                <c:pt idx="903">
                  <c:v>882.76397705078125</c:v>
                </c:pt>
                <c:pt idx="904">
                  <c:v>883.624755859375</c:v>
                </c:pt>
                <c:pt idx="905">
                  <c:v>887.718017578125</c:v>
                </c:pt>
                <c:pt idx="906">
                  <c:v>888.23785400390625</c:v>
                </c:pt>
                <c:pt idx="907">
                  <c:v>888.87255859375</c:v>
                </c:pt>
                <c:pt idx="908">
                  <c:v>889.578125</c:v>
                </c:pt>
                <c:pt idx="909">
                  <c:v>889.6072998046875</c:v>
                </c:pt>
                <c:pt idx="910">
                  <c:v>891.28314208984375</c:v>
                </c:pt>
                <c:pt idx="911">
                  <c:v>891.8502197265625</c:v>
                </c:pt>
                <c:pt idx="912">
                  <c:v>892.2301025390625</c:v>
                </c:pt>
                <c:pt idx="913">
                  <c:v>893.19403076171875</c:v>
                </c:pt>
                <c:pt idx="914">
                  <c:v>893.27081298828125</c:v>
                </c:pt>
                <c:pt idx="915">
                  <c:v>894.06927490234375</c:v>
                </c:pt>
                <c:pt idx="916">
                  <c:v>894.824951171875</c:v>
                </c:pt>
                <c:pt idx="917">
                  <c:v>896.12493896484375</c:v>
                </c:pt>
                <c:pt idx="918">
                  <c:v>896.80865478515625</c:v>
                </c:pt>
                <c:pt idx="919">
                  <c:v>899.20050048828125</c:v>
                </c:pt>
                <c:pt idx="920">
                  <c:v>901.19384765625</c:v>
                </c:pt>
                <c:pt idx="921">
                  <c:v>901.78582763671875</c:v>
                </c:pt>
                <c:pt idx="922">
                  <c:v>902.31097412109375</c:v>
                </c:pt>
                <c:pt idx="923">
                  <c:v>902.65716552734375</c:v>
                </c:pt>
                <c:pt idx="924">
                  <c:v>903.9869384765625</c:v>
                </c:pt>
                <c:pt idx="925">
                  <c:v>904.2882080078125</c:v>
                </c:pt>
                <c:pt idx="926">
                  <c:v>904.56695556640625</c:v>
                </c:pt>
                <c:pt idx="927">
                  <c:v>905.018310546875</c:v>
                </c:pt>
                <c:pt idx="928">
                  <c:v>905.19476318359375</c:v>
                </c:pt>
                <c:pt idx="929">
                  <c:v>907.3929443359375</c:v>
                </c:pt>
                <c:pt idx="930">
                  <c:v>908.42401123046875</c:v>
                </c:pt>
                <c:pt idx="931">
                  <c:v>910.02313232421875</c:v>
                </c:pt>
                <c:pt idx="932">
                  <c:v>910.2734375</c:v>
                </c:pt>
                <c:pt idx="933">
                  <c:v>910.89129638671875</c:v>
                </c:pt>
                <c:pt idx="934">
                  <c:v>912.13006591796875</c:v>
                </c:pt>
                <c:pt idx="935">
                  <c:v>912.9130859375</c:v>
                </c:pt>
                <c:pt idx="936">
                  <c:v>914.6429443359375</c:v>
                </c:pt>
                <c:pt idx="937">
                  <c:v>914.90802001953125</c:v>
                </c:pt>
                <c:pt idx="938">
                  <c:v>916.50958251953125</c:v>
                </c:pt>
                <c:pt idx="939">
                  <c:v>918.031494140625</c:v>
                </c:pt>
                <c:pt idx="940">
                  <c:v>919.76495361328125</c:v>
                </c:pt>
                <c:pt idx="941">
                  <c:v>920.0838623046875</c:v>
                </c:pt>
                <c:pt idx="942">
                  <c:v>920.5267333984375</c:v>
                </c:pt>
                <c:pt idx="943">
                  <c:v>921.9915771484375</c:v>
                </c:pt>
                <c:pt idx="944">
                  <c:v>924.154541015625</c:v>
                </c:pt>
                <c:pt idx="945">
                  <c:v>924.86871337890625</c:v>
                </c:pt>
                <c:pt idx="946">
                  <c:v>931.9083251953125</c:v>
                </c:pt>
                <c:pt idx="947">
                  <c:v>933.0692138671875</c:v>
                </c:pt>
                <c:pt idx="948">
                  <c:v>933.7696533203125</c:v>
                </c:pt>
                <c:pt idx="949">
                  <c:v>935.30889892578125</c:v>
                </c:pt>
                <c:pt idx="950">
                  <c:v>936.75347900390625</c:v>
                </c:pt>
                <c:pt idx="951">
                  <c:v>942.48956298828125</c:v>
                </c:pt>
                <c:pt idx="952">
                  <c:v>943.86102294921875</c:v>
                </c:pt>
                <c:pt idx="953">
                  <c:v>945.01251220703125</c:v>
                </c:pt>
                <c:pt idx="954">
                  <c:v>945.1881103515625</c:v>
                </c:pt>
                <c:pt idx="955">
                  <c:v>945.25445556640625</c:v>
                </c:pt>
                <c:pt idx="956">
                  <c:v>945.33172607421875</c:v>
                </c:pt>
                <c:pt idx="957">
                  <c:v>946.90899658203125</c:v>
                </c:pt>
                <c:pt idx="958">
                  <c:v>947.25567626953125</c:v>
                </c:pt>
                <c:pt idx="959">
                  <c:v>947.6175537109375</c:v>
                </c:pt>
                <c:pt idx="960">
                  <c:v>949.3040771484375</c:v>
                </c:pt>
                <c:pt idx="961">
                  <c:v>949.61236572265625</c:v>
                </c:pt>
                <c:pt idx="962">
                  <c:v>950.69879150390625</c:v>
                </c:pt>
                <c:pt idx="963">
                  <c:v>952.2880859375</c:v>
                </c:pt>
                <c:pt idx="964">
                  <c:v>953.5875244140625</c:v>
                </c:pt>
                <c:pt idx="965">
                  <c:v>953.73583984375</c:v>
                </c:pt>
                <c:pt idx="966">
                  <c:v>954.8748779296875</c:v>
                </c:pt>
                <c:pt idx="967">
                  <c:v>955.240234375</c:v>
                </c:pt>
                <c:pt idx="968">
                  <c:v>955.28729248046875</c:v>
                </c:pt>
                <c:pt idx="969">
                  <c:v>956.19140625</c:v>
                </c:pt>
                <c:pt idx="970">
                  <c:v>956.30987548828125</c:v>
                </c:pt>
                <c:pt idx="971">
                  <c:v>957.81396484375</c:v>
                </c:pt>
                <c:pt idx="972">
                  <c:v>958.94775390625</c:v>
                </c:pt>
                <c:pt idx="973">
                  <c:v>959.06573486328125</c:v>
                </c:pt>
                <c:pt idx="974">
                  <c:v>962.1182861328125</c:v>
                </c:pt>
                <c:pt idx="975">
                  <c:v>962.16156005859375</c:v>
                </c:pt>
                <c:pt idx="976">
                  <c:v>965.07696533203125</c:v>
                </c:pt>
                <c:pt idx="977">
                  <c:v>966.83502197265625</c:v>
                </c:pt>
                <c:pt idx="978">
                  <c:v>967.849365234375</c:v>
                </c:pt>
                <c:pt idx="979">
                  <c:v>970.5455322265625</c:v>
                </c:pt>
                <c:pt idx="980">
                  <c:v>971.68756103515625</c:v>
                </c:pt>
                <c:pt idx="981">
                  <c:v>972.5867919921875</c:v>
                </c:pt>
                <c:pt idx="982">
                  <c:v>973.15338134765625</c:v>
                </c:pt>
                <c:pt idx="983">
                  <c:v>973.6392822265625</c:v>
                </c:pt>
                <c:pt idx="984">
                  <c:v>975.2342529296875</c:v>
                </c:pt>
                <c:pt idx="985">
                  <c:v>976.06329345703125</c:v>
                </c:pt>
                <c:pt idx="986">
                  <c:v>977.3704833984375</c:v>
                </c:pt>
                <c:pt idx="987">
                  <c:v>977.38665771484375</c:v>
                </c:pt>
                <c:pt idx="988">
                  <c:v>978.26007080078125</c:v>
                </c:pt>
                <c:pt idx="989">
                  <c:v>978.3585205078125</c:v>
                </c:pt>
                <c:pt idx="990">
                  <c:v>979.2314453125</c:v>
                </c:pt>
                <c:pt idx="991">
                  <c:v>981.01702880859375</c:v>
                </c:pt>
                <c:pt idx="992">
                  <c:v>981.27008056640625</c:v>
                </c:pt>
                <c:pt idx="993">
                  <c:v>981.78009033203125</c:v>
                </c:pt>
                <c:pt idx="994">
                  <c:v>982.3349609375</c:v>
                </c:pt>
                <c:pt idx="995">
                  <c:v>982.6326904296875</c:v>
                </c:pt>
                <c:pt idx="996">
                  <c:v>985.68365478515625</c:v>
                </c:pt>
                <c:pt idx="997">
                  <c:v>985.88525390625</c:v>
                </c:pt>
                <c:pt idx="998">
                  <c:v>986.37939453125</c:v>
                </c:pt>
                <c:pt idx="999">
                  <c:v>986.78192138671875</c:v>
                </c:pt>
                <c:pt idx="1000">
                  <c:v>987.9990234375</c:v>
                </c:pt>
              </c:numCache>
            </c:numRef>
          </c:xVal>
          <c:yVal>
            <c:numRef>
              <c:f>'Compare 1GB Pages'!$I$70:$I$1070</c:f>
              <c:numCache>
                <c:formatCode>0.0%</c:formatCode>
                <c:ptCount val="1001"/>
                <c:pt idx="0">
                  <c:v>4.8000000000000001E-5</c:v>
                </c:pt>
                <c:pt idx="1">
                  <c:v>5.5999999999999999E-5</c:v>
                </c:pt>
                <c:pt idx="2">
                  <c:v>6.7999999999999999E-5</c:v>
                </c:pt>
                <c:pt idx="3">
                  <c:v>6.0000000000000002E-6</c:v>
                </c:pt>
                <c:pt idx="4">
                  <c:v>7.8999999999999996E-5</c:v>
                </c:pt>
                <c:pt idx="5">
                  <c:v>5.5000000000000002E-5</c:v>
                </c:pt>
                <c:pt idx="6">
                  <c:v>3.9999999999999998E-6</c:v>
                </c:pt>
                <c:pt idx="7">
                  <c:v>6.3999999999999997E-5</c:v>
                </c:pt>
                <c:pt idx="8">
                  <c:v>1.6639000000000001E-2</c:v>
                </c:pt>
                <c:pt idx="9">
                  <c:v>3.6124000000000003E-2</c:v>
                </c:pt>
                <c:pt idx="10">
                  <c:v>3.6348999999999999E-2</c:v>
                </c:pt>
                <c:pt idx="11">
                  <c:v>6.7458000000000004E-2</c:v>
                </c:pt>
                <c:pt idx="12">
                  <c:v>0.22029000000000001</c:v>
                </c:pt>
                <c:pt idx="13">
                  <c:v>0.245972</c:v>
                </c:pt>
                <c:pt idx="14">
                  <c:v>0.30274699999999999</c:v>
                </c:pt>
                <c:pt idx="15">
                  <c:v>0.37833800000000001</c:v>
                </c:pt>
                <c:pt idx="16">
                  <c:v>0.43817499999999998</c:v>
                </c:pt>
                <c:pt idx="17">
                  <c:v>0.43681300000000001</c:v>
                </c:pt>
                <c:pt idx="18">
                  <c:v>0.44512400000000002</c:v>
                </c:pt>
                <c:pt idx="19">
                  <c:v>0.44063099999999999</c:v>
                </c:pt>
                <c:pt idx="20">
                  <c:v>0.42575499999999999</c:v>
                </c:pt>
                <c:pt idx="21">
                  <c:v>0.441471</c:v>
                </c:pt>
                <c:pt idx="22">
                  <c:v>0.42756300000000003</c:v>
                </c:pt>
                <c:pt idx="23">
                  <c:v>0.39206999999999997</c:v>
                </c:pt>
                <c:pt idx="24">
                  <c:v>0.35435</c:v>
                </c:pt>
                <c:pt idx="25">
                  <c:v>0.125363</c:v>
                </c:pt>
                <c:pt idx="26">
                  <c:v>0.112867</c:v>
                </c:pt>
                <c:pt idx="27">
                  <c:v>1.6119999999999999E-2</c:v>
                </c:pt>
                <c:pt idx="28">
                  <c:v>1.2996000000000001E-2</c:v>
                </c:pt>
                <c:pt idx="29">
                  <c:v>1.11E-4</c:v>
                </c:pt>
                <c:pt idx="30">
                  <c:v>1.0399999999999999E-4</c:v>
                </c:pt>
                <c:pt idx="31">
                  <c:v>4.8000000000000001E-5</c:v>
                </c:pt>
                <c:pt idx="32">
                  <c:v>1.05E-4</c:v>
                </c:pt>
                <c:pt idx="33">
                  <c:v>6.4999999999999994E-5</c:v>
                </c:pt>
                <c:pt idx="34">
                  <c:v>6.6000000000000005E-5</c:v>
                </c:pt>
                <c:pt idx="35">
                  <c:v>1.13E-4</c:v>
                </c:pt>
                <c:pt idx="36">
                  <c:v>1.12E-4</c:v>
                </c:pt>
                <c:pt idx="37">
                  <c:v>1.266E-3</c:v>
                </c:pt>
                <c:pt idx="38">
                  <c:v>1.0763999999999999E-2</c:v>
                </c:pt>
                <c:pt idx="39">
                  <c:v>1.5336000000000001E-2</c:v>
                </c:pt>
                <c:pt idx="40">
                  <c:v>3.0405999999999999E-2</c:v>
                </c:pt>
                <c:pt idx="41">
                  <c:v>3.7922999999999998E-2</c:v>
                </c:pt>
                <c:pt idx="42">
                  <c:v>5.2424999999999999E-2</c:v>
                </c:pt>
                <c:pt idx="43">
                  <c:v>0.244618</c:v>
                </c:pt>
                <c:pt idx="44">
                  <c:v>0.311471</c:v>
                </c:pt>
                <c:pt idx="45">
                  <c:v>0.32867499999999999</c:v>
                </c:pt>
                <c:pt idx="46">
                  <c:v>0.334401</c:v>
                </c:pt>
                <c:pt idx="47">
                  <c:v>0.35314299999999998</c:v>
                </c:pt>
                <c:pt idx="48">
                  <c:v>0.417742</c:v>
                </c:pt>
                <c:pt idx="49">
                  <c:v>0.41938599999999998</c:v>
                </c:pt>
                <c:pt idx="50">
                  <c:v>0.41619699999999998</c:v>
                </c:pt>
                <c:pt idx="51">
                  <c:v>0.445137</c:v>
                </c:pt>
                <c:pt idx="52">
                  <c:v>0.42822500000000002</c:v>
                </c:pt>
                <c:pt idx="53">
                  <c:v>0.43256299999999998</c:v>
                </c:pt>
                <c:pt idx="54">
                  <c:v>0.38656000000000001</c:v>
                </c:pt>
                <c:pt idx="55">
                  <c:v>0.273032</c:v>
                </c:pt>
                <c:pt idx="56">
                  <c:v>0.1241</c:v>
                </c:pt>
                <c:pt idx="57">
                  <c:v>9.8999999999999994E-5</c:v>
                </c:pt>
                <c:pt idx="58">
                  <c:v>6.7000000000000002E-5</c:v>
                </c:pt>
                <c:pt idx="59">
                  <c:v>6.2000000000000003E-5</c:v>
                </c:pt>
                <c:pt idx="60">
                  <c:v>9.3999999999999994E-5</c:v>
                </c:pt>
                <c:pt idx="61">
                  <c:v>9.2E-5</c:v>
                </c:pt>
                <c:pt idx="62">
                  <c:v>4.6999999999999997E-5</c:v>
                </c:pt>
                <c:pt idx="63">
                  <c:v>7.7999999999999999E-5</c:v>
                </c:pt>
                <c:pt idx="64">
                  <c:v>6.3E-5</c:v>
                </c:pt>
                <c:pt idx="65">
                  <c:v>8.7000000000000001E-5</c:v>
                </c:pt>
                <c:pt idx="66">
                  <c:v>5.47E-3</c:v>
                </c:pt>
                <c:pt idx="67">
                  <c:v>5.8650000000000004E-3</c:v>
                </c:pt>
                <c:pt idx="68">
                  <c:v>8.6960999999999997E-2</c:v>
                </c:pt>
                <c:pt idx="69">
                  <c:v>9.5265000000000002E-2</c:v>
                </c:pt>
                <c:pt idx="70">
                  <c:v>0.106168</c:v>
                </c:pt>
                <c:pt idx="71">
                  <c:v>0.167072</c:v>
                </c:pt>
                <c:pt idx="72">
                  <c:v>0.23280200000000001</c:v>
                </c:pt>
                <c:pt idx="73">
                  <c:v>0.24726500000000001</c:v>
                </c:pt>
                <c:pt idx="74">
                  <c:v>0.24729499999999999</c:v>
                </c:pt>
                <c:pt idx="75">
                  <c:v>0.34979199999999999</c:v>
                </c:pt>
                <c:pt idx="76">
                  <c:v>0.414937</c:v>
                </c:pt>
                <c:pt idx="77">
                  <c:v>0.43030499999999999</c:v>
                </c:pt>
                <c:pt idx="78">
                  <c:v>0.450791</c:v>
                </c:pt>
                <c:pt idx="79">
                  <c:v>0.41598600000000002</c:v>
                </c:pt>
                <c:pt idx="80">
                  <c:v>0.41764499999999999</c:v>
                </c:pt>
                <c:pt idx="81">
                  <c:v>0.40082200000000001</c:v>
                </c:pt>
                <c:pt idx="82">
                  <c:v>0.43538399999999999</c:v>
                </c:pt>
                <c:pt idx="83">
                  <c:v>0.43762699999999999</c:v>
                </c:pt>
                <c:pt idx="84">
                  <c:v>0.39317400000000002</c:v>
                </c:pt>
                <c:pt idx="85">
                  <c:v>0.34207300000000002</c:v>
                </c:pt>
                <c:pt idx="86">
                  <c:v>0.305954</c:v>
                </c:pt>
                <c:pt idx="87">
                  <c:v>0.21756400000000001</c:v>
                </c:pt>
                <c:pt idx="88">
                  <c:v>0.14927299999999999</c:v>
                </c:pt>
                <c:pt idx="89">
                  <c:v>0.110245</c:v>
                </c:pt>
                <c:pt idx="90">
                  <c:v>6.0899000000000002E-2</c:v>
                </c:pt>
                <c:pt idx="91">
                  <c:v>5.3000000000000001E-5</c:v>
                </c:pt>
                <c:pt idx="92">
                  <c:v>1.2E-4</c:v>
                </c:pt>
                <c:pt idx="93">
                  <c:v>6.7999999999999999E-5</c:v>
                </c:pt>
                <c:pt idx="94">
                  <c:v>3.1000000000000001E-5</c:v>
                </c:pt>
                <c:pt idx="95">
                  <c:v>1.4970000000000001E-3</c:v>
                </c:pt>
                <c:pt idx="96">
                  <c:v>2.9940000000000001E-3</c:v>
                </c:pt>
                <c:pt idx="97">
                  <c:v>4.0940000000000004E-3</c:v>
                </c:pt>
                <c:pt idx="98">
                  <c:v>5.1332999999999997E-2</c:v>
                </c:pt>
                <c:pt idx="99">
                  <c:v>0.141847</c:v>
                </c:pt>
                <c:pt idx="100">
                  <c:v>0.31828200000000001</c:v>
                </c:pt>
                <c:pt idx="101">
                  <c:v>0.32235799999999998</c:v>
                </c:pt>
                <c:pt idx="102">
                  <c:v>0.30520599999999998</c:v>
                </c:pt>
                <c:pt idx="103">
                  <c:v>0.25095400000000001</c:v>
                </c:pt>
                <c:pt idx="104">
                  <c:v>0.23539299999999999</c:v>
                </c:pt>
                <c:pt idx="105">
                  <c:v>0.21990499999999999</c:v>
                </c:pt>
                <c:pt idx="106">
                  <c:v>0.20902299999999999</c:v>
                </c:pt>
                <c:pt idx="107">
                  <c:v>0.19647300000000001</c:v>
                </c:pt>
                <c:pt idx="108">
                  <c:v>0.249275</c:v>
                </c:pt>
                <c:pt idx="109">
                  <c:v>0.169408</c:v>
                </c:pt>
                <c:pt idx="110">
                  <c:v>8.7633000000000003E-2</c:v>
                </c:pt>
                <c:pt idx="111">
                  <c:v>6.5953999999999999E-2</c:v>
                </c:pt>
                <c:pt idx="112">
                  <c:v>2.5520999999999999E-2</c:v>
                </c:pt>
                <c:pt idx="113">
                  <c:v>1.2631E-2</c:v>
                </c:pt>
                <c:pt idx="114">
                  <c:v>6.8700000000000002E-3</c:v>
                </c:pt>
                <c:pt idx="115">
                  <c:v>6.7999999999999999E-5</c:v>
                </c:pt>
                <c:pt idx="116">
                  <c:v>1.63E-4</c:v>
                </c:pt>
                <c:pt idx="117">
                  <c:v>9.0000000000000006E-5</c:v>
                </c:pt>
                <c:pt idx="118">
                  <c:v>1.74E-4</c:v>
                </c:pt>
                <c:pt idx="119">
                  <c:v>5.3999999999999998E-5</c:v>
                </c:pt>
                <c:pt idx="120">
                  <c:v>1.7200000000000001E-4</c:v>
                </c:pt>
                <c:pt idx="121">
                  <c:v>7.2999999999999999E-5</c:v>
                </c:pt>
                <c:pt idx="122">
                  <c:v>7.4999999999999993E-5</c:v>
                </c:pt>
                <c:pt idx="123">
                  <c:v>9.6000000000000002E-5</c:v>
                </c:pt>
                <c:pt idx="124">
                  <c:v>5.5999999999999999E-5</c:v>
                </c:pt>
                <c:pt idx="125">
                  <c:v>9.6509999999999999E-3</c:v>
                </c:pt>
                <c:pt idx="126">
                  <c:v>1.4994E-2</c:v>
                </c:pt>
                <c:pt idx="127">
                  <c:v>1.9355000000000001E-2</c:v>
                </c:pt>
                <c:pt idx="128">
                  <c:v>6.4784999999999995E-2</c:v>
                </c:pt>
                <c:pt idx="129">
                  <c:v>0.14666399999999999</c:v>
                </c:pt>
                <c:pt idx="130">
                  <c:v>0.16144500000000001</c:v>
                </c:pt>
                <c:pt idx="131">
                  <c:v>0.163325</c:v>
                </c:pt>
                <c:pt idx="132">
                  <c:v>0.16598299999999999</c:v>
                </c:pt>
                <c:pt idx="133">
                  <c:v>0.233824</c:v>
                </c:pt>
                <c:pt idx="134">
                  <c:v>0.33851500000000001</c:v>
                </c:pt>
                <c:pt idx="135">
                  <c:v>0.41837299999999999</c:v>
                </c:pt>
                <c:pt idx="136">
                  <c:v>0.42046099999999997</c:v>
                </c:pt>
                <c:pt idx="137">
                  <c:v>0.42193399999999998</c:v>
                </c:pt>
                <c:pt idx="138">
                  <c:v>0.41716799999999998</c:v>
                </c:pt>
                <c:pt idx="139">
                  <c:v>0.44746599999999997</c:v>
                </c:pt>
                <c:pt idx="140">
                  <c:v>0.41553600000000002</c:v>
                </c:pt>
                <c:pt idx="141">
                  <c:v>0.38803199999999999</c:v>
                </c:pt>
                <c:pt idx="142">
                  <c:v>0.35440700000000003</c:v>
                </c:pt>
                <c:pt idx="143">
                  <c:v>0.24488299999999999</c:v>
                </c:pt>
                <c:pt idx="144">
                  <c:v>0.21959699999999999</c:v>
                </c:pt>
                <c:pt idx="145">
                  <c:v>0.120113</c:v>
                </c:pt>
                <c:pt idx="146">
                  <c:v>1.5304E-2</c:v>
                </c:pt>
                <c:pt idx="147">
                  <c:v>1.0612E-2</c:v>
                </c:pt>
                <c:pt idx="148">
                  <c:v>6.5139999999999998E-3</c:v>
                </c:pt>
                <c:pt idx="149">
                  <c:v>4.5009999999999998E-3</c:v>
                </c:pt>
                <c:pt idx="150">
                  <c:v>3.6900000000000001E-3</c:v>
                </c:pt>
                <c:pt idx="151">
                  <c:v>1.851E-3</c:v>
                </c:pt>
                <c:pt idx="152">
                  <c:v>4.6999999999999997E-5</c:v>
                </c:pt>
                <c:pt idx="153">
                  <c:v>1.2E-4</c:v>
                </c:pt>
                <c:pt idx="154">
                  <c:v>6.7999999999999999E-5</c:v>
                </c:pt>
                <c:pt idx="155">
                  <c:v>1.7799999999999999E-4</c:v>
                </c:pt>
                <c:pt idx="156">
                  <c:v>1.9000000000000001E-4</c:v>
                </c:pt>
                <c:pt idx="157">
                  <c:v>1.63E-4</c:v>
                </c:pt>
                <c:pt idx="158">
                  <c:v>1.65E-4</c:v>
                </c:pt>
                <c:pt idx="159">
                  <c:v>1.5799999999999999E-4</c:v>
                </c:pt>
                <c:pt idx="160">
                  <c:v>5.3000000000000001E-5</c:v>
                </c:pt>
                <c:pt idx="161">
                  <c:v>1.66E-4</c:v>
                </c:pt>
                <c:pt idx="162">
                  <c:v>5.5000000000000002E-5</c:v>
                </c:pt>
                <c:pt idx="163">
                  <c:v>1.54E-4</c:v>
                </c:pt>
                <c:pt idx="164">
                  <c:v>1.12E-4</c:v>
                </c:pt>
                <c:pt idx="165">
                  <c:v>1.3999999999999999E-4</c:v>
                </c:pt>
                <c:pt idx="166">
                  <c:v>1.9989999999999999E-3</c:v>
                </c:pt>
                <c:pt idx="167">
                  <c:v>1.6577999999999999E-2</c:v>
                </c:pt>
                <c:pt idx="168">
                  <c:v>1.8620999999999999E-2</c:v>
                </c:pt>
                <c:pt idx="169">
                  <c:v>3.7072000000000001E-2</c:v>
                </c:pt>
                <c:pt idx="170">
                  <c:v>3.7163000000000002E-2</c:v>
                </c:pt>
                <c:pt idx="171">
                  <c:v>0.105639</c:v>
                </c:pt>
                <c:pt idx="172">
                  <c:v>0.14641100000000001</c:v>
                </c:pt>
                <c:pt idx="173">
                  <c:v>0.26794299999999999</c:v>
                </c:pt>
                <c:pt idx="174">
                  <c:v>0.33860099999999999</c:v>
                </c:pt>
                <c:pt idx="175">
                  <c:v>0.39000600000000002</c:v>
                </c:pt>
                <c:pt idx="176">
                  <c:v>0.40676000000000001</c:v>
                </c:pt>
                <c:pt idx="177">
                  <c:v>0.41509600000000002</c:v>
                </c:pt>
                <c:pt idx="178">
                  <c:v>0.42700900000000003</c:v>
                </c:pt>
                <c:pt idx="179">
                  <c:v>0.43932399999999999</c:v>
                </c:pt>
                <c:pt idx="180">
                  <c:v>0.414018</c:v>
                </c:pt>
                <c:pt idx="181">
                  <c:v>0.41721000000000003</c:v>
                </c:pt>
                <c:pt idx="182">
                  <c:v>0.41363699999999998</c:v>
                </c:pt>
                <c:pt idx="183">
                  <c:v>0.41256300000000001</c:v>
                </c:pt>
                <c:pt idx="184">
                  <c:v>0.41480699999999998</c:v>
                </c:pt>
                <c:pt idx="185">
                  <c:v>0.41989300000000002</c:v>
                </c:pt>
                <c:pt idx="186">
                  <c:v>0.43046200000000001</c:v>
                </c:pt>
                <c:pt idx="187">
                  <c:v>0.30195499999999997</c:v>
                </c:pt>
                <c:pt idx="188">
                  <c:v>0.167624</c:v>
                </c:pt>
                <c:pt idx="189">
                  <c:v>0.110608</c:v>
                </c:pt>
                <c:pt idx="190">
                  <c:v>0.108751</c:v>
                </c:pt>
                <c:pt idx="191">
                  <c:v>0.10331</c:v>
                </c:pt>
                <c:pt idx="192">
                  <c:v>3.0245000000000001E-2</c:v>
                </c:pt>
                <c:pt idx="193">
                  <c:v>2.7189000000000001E-2</c:v>
                </c:pt>
                <c:pt idx="194">
                  <c:v>1.1730000000000001E-2</c:v>
                </c:pt>
                <c:pt idx="195">
                  <c:v>8.9549999999999994E-3</c:v>
                </c:pt>
                <c:pt idx="196">
                  <c:v>7.9729999999999992E-3</c:v>
                </c:pt>
                <c:pt idx="197">
                  <c:v>6.3999999999999997E-5</c:v>
                </c:pt>
                <c:pt idx="198">
                  <c:v>1.7100000000000001E-4</c:v>
                </c:pt>
                <c:pt idx="199">
                  <c:v>9.3999999999999994E-5</c:v>
                </c:pt>
                <c:pt idx="200">
                  <c:v>6.3999999999999997E-5</c:v>
                </c:pt>
                <c:pt idx="201">
                  <c:v>6.8999999999999997E-5</c:v>
                </c:pt>
                <c:pt idx="202">
                  <c:v>1.47E-4</c:v>
                </c:pt>
                <c:pt idx="203">
                  <c:v>8.2999999999999998E-5</c:v>
                </c:pt>
                <c:pt idx="204">
                  <c:v>1.701E-3</c:v>
                </c:pt>
                <c:pt idx="205">
                  <c:v>5.4050000000000001E-3</c:v>
                </c:pt>
                <c:pt idx="206">
                  <c:v>8.8780000000000005E-3</c:v>
                </c:pt>
                <c:pt idx="207">
                  <c:v>1.0408000000000001E-2</c:v>
                </c:pt>
                <c:pt idx="208">
                  <c:v>1.2298999999999999E-2</c:v>
                </c:pt>
                <c:pt idx="209">
                  <c:v>1.6112999999999999E-2</c:v>
                </c:pt>
                <c:pt idx="210">
                  <c:v>1.8291000000000002E-2</c:v>
                </c:pt>
                <c:pt idx="211">
                  <c:v>5.8451000000000003E-2</c:v>
                </c:pt>
                <c:pt idx="212">
                  <c:v>0.44175300000000001</c:v>
                </c:pt>
                <c:pt idx="213">
                  <c:v>0.44250899999999999</c:v>
                </c:pt>
                <c:pt idx="214">
                  <c:v>0.44136300000000001</c:v>
                </c:pt>
                <c:pt idx="215">
                  <c:v>0.41594999999999999</c:v>
                </c:pt>
                <c:pt idx="216">
                  <c:v>0.44373699999999999</c:v>
                </c:pt>
                <c:pt idx="217">
                  <c:v>0.418045</c:v>
                </c:pt>
                <c:pt idx="218">
                  <c:v>0.444938</c:v>
                </c:pt>
                <c:pt idx="219">
                  <c:v>0.41730800000000001</c:v>
                </c:pt>
                <c:pt idx="220">
                  <c:v>0.39856900000000001</c:v>
                </c:pt>
                <c:pt idx="221">
                  <c:v>0.26204699999999997</c:v>
                </c:pt>
                <c:pt idx="222">
                  <c:v>0.231434</c:v>
                </c:pt>
                <c:pt idx="223">
                  <c:v>6.4831E-2</c:v>
                </c:pt>
                <c:pt idx="224">
                  <c:v>5.1369999999999999E-2</c:v>
                </c:pt>
                <c:pt idx="225">
                  <c:v>2.0694000000000001E-2</c:v>
                </c:pt>
                <c:pt idx="226">
                  <c:v>1.0182E-2</c:v>
                </c:pt>
                <c:pt idx="227">
                  <c:v>9.0410000000000004E-3</c:v>
                </c:pt>
                <c:pt idx="228">
                  <c:v>1.2400000000000001E-4</c:v>
                </c:pt>
                <c:pt idx="229">
                  <c:v>1.06E-4</c:v>
                </c:pt>
                <c:pt idx="230">
                  <c:v>1.4799999999999999E-4</c:v>
                </c:pt>
                <c:pt idx="231">
                  <c:v>1.37E-4</c:v>
                </c:pt>
                <c:pt idx="232">
                  <c:v>1.08E-4</c:v>
                </c:pt>
                <c:pt idx="233">
                  <c:v>1.44E-4</c:v>
                </c:pt>
                <c:pt idx="234">
                  <c:v>1.6200000000000001E-4</c:v>
                </c:pt>
                <c:pt idx="235">
                  <c:v>1.7100000000000001E-4</c:v>
                </c:pt>
                <c:pt idx="236">
                  <c:v>1.4100000000000001E-4</c:v>
                </c:pt>
                <c:pt idx="237">
                  <c:v>1.6100000000000001E-4</c:v>
                </c:pt>
                <c:pt idx="238">
                  <c:v>5.7000000000000003E-5</c:v>
                </c:pt>
                <c:pt idx="239">
                  <c:v>8.2000000000000001E-5</c:v>
                </c:pt>
                <c:pt idx="240">
                  <c:v>1.2400000000000001E-4</c:v>
                </c:pt>
                <c:pt idx="241">
                  <c:v>7.4999999999999993E-5</c:v>
                </c:pt>
                <c:pt idx="242">
                  <c:v>4.8999999999999998E-5</c:v>
                </c:pt>
                <c:pt idx="243">
                  <c:v>7.7999999999999999E-5</c:v>
                </c:pt>
                <c:pt idx="244">
                  <c:v>1.11E-4</c:v>
                </c:pt>
                <c:pt idx="245">
                  <c:v>9.1000000000000003E-5</c:v>
                </c:pt>
                <c:pt idx="246">
                  <c:v>1.06E-4</c:v>
                </c:pt>
                <c:pt idx="247">
                  <c:v>1.27E-4</c:v>
                </c:pt>
                <c:pt idx="248">
                  <c:v>9.7E-5</c:v>
                </c:pt>
                <c:pt idx="249">
                  <c:v>1.2300000000000001E-4</c:v>
                </c:pt>
                <c:pt idx="250">
                  <c:v>1.15E-4</c:v>
                </c:pt>
                <c:pt idx="251">
                  <c:v>1.3300000000000001E-4</c:v>
                </c:pt>
                <c:pt idx="252">
                  <c:v>5.8E-5</c:v>
                </c:pt>
                <c:pt idx="253">
                  <c:v>1.12E-4</c:v>
                </c:pt>
                <c:pt idx="254">
                  <c:v>4.5000000000000003E-5</c:v>
                </c:pt>
                <c:pt idx="255">
                  <c:v>8.8999999999999995E-5</c:v>
                </c:pt>
                <c:pt idx="256">
                  <c:v>1.22E-4</c:v>
                </c:pt>
                <c:pt idx="257">
                  <c:v>4.0000000000000003E-5</c:v>
                </c:pt>
                <c:pt idx="258">
                  <c:v>7.6000000000000004E-5</c:v>
                </c:pt>
                <c:pt idx="259">
                  <c:v>8.7000000000000001E-5</c:v>
                </c:pt>
                <c:pt idx="260">
                  <c:v>6.2000000000000003E-5</c:v>
                </c:pt>
                <c:pt idx="261">
                  <c:v>9.3999999999999994E-5</c:v>
                </c:pt>
                <c:pt idx="262">
                  <c:v>8.5000000000000006E-5</c:v>
                </c:pt>
                <c:pt idx="263">
                  <c:v>9.2999999999999997E-5</c:v>
                </c:pt>
                <c:pt idx="264">
                  <c:v>3.1999999999999999E-5</c:v>
                </c:pt>
                <c:pt idx="265">
                  <c:v>9.6000000000000002E-5</c:v>
                </c:pt>
                <c:pt idx="266">
                  <c:v>1.0399999999999999E-4</c:v>
                </c:pt>
                <c:pt idx="267">
                  <c:v>7.6000000000000004E-5</c:v>
                </c:pt>
                <c:pt idx="268">
                  <c:v>6.7999999999999999E-5</c:v>
                </c:pt>
                <c:pt idx="269">
                  <c:v>9.8999999999999994E-5</c:v>
                </c:pt>
                <c:pt idx="270">
                  <c:v>8.6000000000000003E-5</c:v>
                </c:pt>
                <c:pt idx="271">
                  <c:v>1.44E-4</c:v>
                </c:pt>
                <c:pt idx="272">
                  <c:v>7.8999999999999996E-5</c:v>
                </c:pt>
                <c:pt idx="273">
                  <c:v>4.3999999999999999E-5</c:v>
                </c:pt>
                <c:pt idx="274">
                  <c:v>1.15E-4</c:v>
                </c:pt>
                <c:pt idx="275">
                  <c:v>1.18E-4</c:v>
                </c:pt>
                <c:pt idx="276">
                  <c:v>1.02E-4</c:v>
                </c:pt>
                <c:pt idx="277">
                  <c:v>5.3999999999999998E-5</c:v>
                </c:pt>
                <c:pt idx="278">
                  <c:v>8.2999999999999998E-5</c:v>
                </c:pt>
                <c:pt idx="279">
                  <c:v>5.3999999999999998E-5</c:v>
                </c:pt>
                <c:pt idx="280">
                  <c:v>9.7999999999999997E-5</c:v>
                </c:pt>
                <c:pt idx="281">
                  <c:v>9.7999999999999997E-5</c:v>
                </c:pt>
                <c:pt idx="282">
                  <c:v>9.7E-5</c:v>
                </c:pt>
                <c:pt idx="283">
                  <c:v>8.2999999999999998E-5</c:v>
                </c:pt>
                <c:pt idx="284">
                  <c:v>7.8040000000000002E-3</c:v>
                </c:pt>
                <c:pt idx="285">
                  <c:v>3.3222000000000002E-2</c:v>
                </c:pt>
                <c:pt idx="286">
                  <c:v>4.8277E-2</c:v>
                </c:pt>
                <c:pt idx="287">
                  <c:v>0.16600899999999999</c:v>
                </c:pt>
                <c:pt idx="288">
                  <c:v>0.182175</c:v>
                </c:pt>
                <c:pt idx="289">
                  <c:v>0.200291</c:v>
                </c:pt>
                <c:pt idx="290">
                  <c:v>0.26332</c:v>
                </c:pt>
                <c:pt idx="291">
                  <c:v>0.337922</c:v>
                </c:pt>
                <c:pt idx="292">
                  <c:v>0.36689100000000002</c:v>
                </c:pt>
                <c:pt idx="293">
                  <c:v>0.413607</c:v>
                </c:pt>
                <c:pt idx="294">
                  <c:v>0.44579099999999999</c:v>
                </c:pt>
                <c:pt idx="295">
                  <c:v>0.445413</c:v>
                </c:pt>
                <c:pt idx="296">
                  <c:v>0.44085800000000003</c:v>
                </c:pt>
                <c:pt idx="297">
                  <c:v>0.44868000000000002</c:v>
                </c:pt>
                <c:pt idx="298">
                  <c:v>0.38880799999999999</c:v>
                </c:pt>
                <c:pt idx="299">
                  <c:v>0.238737</c:v>
                </c:pt>
                <c:pt idx="300">
                  <c:v>0.10465000000000001</c:v>
                </c:pt>
                <c:pt idx="301">
                  <c:v>0.104703</c:v>
                </c:pt>
                <c:pt idx="302">
                  <c:v>7.7889E-2</c:v>
                </c:pt>
                <c:pt idx="303">
                  <c:v>5.2470000000000003E-2</c:v>
                </c:pt>
                <c:pt idx="304">
                  <c:v>4.0119999999999999E-3</c:v>
                </c:pt>
                <c:pt idx="305">
                  <c:v>5.1E-5</c:v>
                </c:pt>
                <c:pt idx="306">
                  <c:v>6.2000000000000003E-5</c:v>
                </c:pt>
                <c:pt idx="307">
                  <c:v>9.1000000000000003E-5</c:v>
                </c:pt>
                <c:pt idx="308">
                  <c:v>1.0399999999999999E-4</c:v>
                </c:pt>
                <c:pt idx="309">
                  <c:v>7.7000000000000001E-5</c:v>
                </c:pt>
                <c:pt idx="310">
                  <c:v>6.3E-5</c:v>
                </c:pt>
                <c:pt idx="311">
                  <c:v>6.9999999999999994E-5</c:v>
                </c:pt>
                <c:pt idx="312">
                  <c:v>5.7000000000000003E-5</c:v>
                </c:pt>
                <c:pt idx="313">
                  <c:v>8.0000000000000007E-5</c:v>
                </c:pt>
                <c:pt idx="314">
                  <c:v>8.7999999999999998E-5</c:v>
                </c:pt>
                <c:pt idx="315">
                  <c:v>1.0900000000000001E-4</c:v>
                </c:pt>
                <c:pt idx="316">
                  <c:v>8.2999999999999998E-5</c:v>
                </c:pt>
                <c:pt idx="317">
                  <c:v>6.0000000000000002E-5</c:v>
                </c:pt>
                <c:pt idx="318">
                  <c:v>3.9940000000000002E-3</c:v>
                </c:pt>
                <c:pt idx="319">
                  <c:v>9.7149999999999997E-3</c:v>
                </c:pt>
                <c:pt idx="320">
                  <c:v>1.3514E-2</c:v>
                </c:pt>
                <c:pt idx="321">
                  <c:v>3.3862999999999997E-2</c:v>
                </c:pt>
                <c:pt idx="322">
                  <c:v>6.4019999999999994E-2</c:v>
                </c:pt>
                <c:pt idx="323">
                  <c:v>9.8161999999999999E-2</c:v>
                </c:pt>
                <c:pt idx="324">
                  <c:v>0.15868299999999999</c:v>
                </c:pt>
                <c:pt idx="325">
                  <c:v>0.17437800000000001</c:v>
                </c:pt>
                <c:pt idx="326">
                  <c:v>0.23294400000000001</c:v>
                </c:pt>
                <c:pt idx="327">
                  <c:v>0.29427599999999998</c:v>
                </c:pt>
                <c:pt idx="328">
                  <c:v>0.32196599999999997</c:v>
                </c:pt>
                <c:pt idx="329">
                  <c:v>0.42870799999999998</c:v>
                </c:pt>
                <c:pt idx="330">
                  <c:v>0.41696299999999997</c:v>
                </c:pt>
                <c:pt idx="331">
                  <c:v>0.41799500000000001</c:v>
                </c:pt>
                <c:pt idx="332">
                  <c:v>0.43281399999999998</c:v>
                </c:pt>
                <c:pt idx="333">
                  <c:v>0.41134900000000002</c:v>
                </c:pt>
                <c:pt idx="334">
                  <c:v>0.42758800000000002</c:v>
                </c:pt>
                <c:pt idx="335">
                  <c:v>0.41865200000000002</c:v>
                </c:pt>
                <c:pt idx="336">
                  <c:v>0.43472</c:v>
                </c:pt>
                <c:pt idx="337">
                  <c:v>0.43582900000000002</c:v>
                </c:pt>
                <c:pt idx="338">
                  <c:v>0.407943</c:v>
                </c:pt>
                <c:pt idx="339">
                  <c:v>0.16914799999999999</c:v>
                </c:pt>
                <c:pt idx="340">
                  <c:v>0.160804</c:v>
                </c:pt>
                <c:pt idx="341">
                  <c:v>9.9907999999999997E-2</c:v>
                </c:pt>
                <c:pt idx="342">
                  <c:v>6.4297000000000007E-2</c:v>
                </c:pt>
                <c:pt idx="343">
                  <c:v>1.2305999999999999E-2</c:v>
                </c:pt>
                <c:pt idx="344">
                  <c:v>9.8999999999999994E-5</c:v>
                </c:pt>
                <c:pt idx="345">
                  <c:v>3.6000000000000001E-5</c:v>
                </c:pt>
                <c:pt idx="346">
                  <c:v>1.01E-4</c:v>
                </c:pt>
                <c:pt idx="347">
                  <c:v>7.7000000000000001E-5</c:v>
                </c:pt>
                <c:pt idx="348">
                  <c:v>5.7000000000000003E-5</c:v>
                </c:pt>
                <c:pt idx="349">
                  <c:v>1.2300000000000001E-4</c:v>
                </c:pt>
                <c:pt idx="350">
                  <c:v>8.7000000000000001E-5</c:v>
                </c:pt>
                <c:pt idx="351">
                  <c:v>4.8999999999999998E-5</c:v>
                </c:pt>
                <c:pt idx="352">
                  <c:v>3.4793999999999999E-2</c:v>
                </c:pt>
                <c:pt idx="353">
                  <c:v>4.7095999999999999E-2</c:v>
                </c:pt>
                <c:pt idx="354">
                  <c:v>0.160942</c:v>
                </c:pt>
                <c:pt idx="355">
                  <c:v>0.16864399999999999</c:v>
                </c:pt>
                <c:pt idx="356">
                  <c:v>0.189023</c:v>
                </c:pt>
                <c:pt idx="357">
                  <c:v>0.19586000000000001</c:v>
                </c:pt>
                <c:pt idx="358">
                  <c:v>0.216201</c:v>
                </c:pt>
                <c:pt idx="359">
                  <c:v>0.28829500000000002</c:v>
                </c:pt>
                <c:pt idx="360">
                  <c:v>0.45056600000000002</c:v>
                </c:pt>
                <c:pt idx="361">
                  <c:v>0.44023000000000001</c:v>
                </c:pt>
                <c:pt idx="362">
                  <c:v>0.42768400000000001</c:v>
                </c:pt>
                <c:pt idx="363">
                  <c:v>0.43205399999999999</c:v>
                </c:pt>
                <c:pt idx="364">
                  <c:v>0.42188900000000001</c:v>
                </c:pt>
                <c:pt idx="365">
                  <c:v>0.41445700000000002</c:v>
                </c:pt>
                <c:pt idx="366">
                  <c:v>0.43041699999999999</c:v>
                </c:pt>
                <c:pt idx="367">
                  <c:v>0.44408300000000001</c:v>
                </c:pt>
                <c:pt idx="368">
                  <c:v>0.42178399999999999</c:v>
                </c:pt>
                <c:pt idx="369">
                  <c:v>0.41846899999999998</c:v>
                </c:pt>
                <c:pt idx="370">
                  <c:v>0.42933399999999999</c:v>
                </c:pt>
                <c:pt idx="371">
                  <c:v>0.43163600000000002</c:v>
                </c:pt>
                <c:pt idx="372">
                  <c:v>0.38030700000000001</c:v>
                </c:pt>
                <c:pt idx="373">
                  <c:v>0.24418999999999999</c:v>
                </c:pt>
                <c:pt idx="374">
                  <c:v>0.18740399999999999</c:v>
                </c:pt>
                <c:pt idx="375">
                  <c:v>0.122636</c:v>
                </c:pt>
                <c:pt idx="376">
                  <c:v>0.112497</c:v>
                </c:pt>
                <c:pt idx="377">
                  <c:v>6.8729999999999998E-3</c:v>
                </c:pt>
                <c:pt idx="378">
                  <c:v>6.2000000000000003E-5</c:v>
                </c:pt>
                <c:pt idx="379">
                  <c:v>7.7999999999999999E-5</c:v>
                </c:pt>
                <c:pt idx="380">
                  <c:v>1.18E-4</c:v>
                </c:pt>
                <c:pt idx="381">
                  <c:v>9.3999999999999994E-5</c:v>
                </c:pt>
                <c:pt idx="382">
                  <c:v>8.8999999999999995E-5</c:v>
                </c:pt>
                <c:pt idx="383">
                  <c:v>1.07E-4</c:v>
                </c:pt>
                <c:pt idx="384">
                  <c:v>5.8999999999999998E-5</c:v>
                </c:pt>
                <c:pt idx="385">
                  <c:v>5.1E-5</c:v>
                </c:pt>
                <c:pt idx="386">
                  <c:v>7.8999999999999996E-5</c:v>
                </c:pt>
                <c:pt idx="387">
                  <c:v>7.7749999999999998E-3</c:v>
                </c:pt>
                <c:pt idx="388">
                  <c:v>8.2152000000000003E-2</c:v>
                </c:pt>
                <c:pt idx="389">
                  <c:v>9.5198000000000005E-2</c:v>
                </c:pt>
                <c:pt idx="390">
                  <c:v>9.7781999999999994E-2</c:v>
                </c:pt>
                <c:pt idx="391">
                  <c:v>0.122657</c:v>
                </c:pt>
                <c:pt idx="392">
                  <c:v>0.123154</c:v>
                </c:pt>
                <c:pt idx="393">
                  <c:v>0.15539800000000001</c:v>
                </c:pt>
                <c:pt idx="394">
                  <c:v>0.170738</c:v>
                </c:pt>
                <c:pt idx="395">
                  <c:v>0.176894</c:v>
                </c:pt>
                <c:pt idx="396">
                  <c:v>0.327963</c:v>
                </c:pt>
                <c:pt idx="397">
                  <c:v>0.32625199999999999</c:v>
                </c:pt>
                <c:pt idx="398">
                  <c:v>0.32955600000000002</c:v>
                </c:pt>
                <c:pt idx="399">
                  <c:v>0.32311000000000001</c:v>
                </c:pt>
                <c:pt idx="400">
                  <c:v>0.29569600000000001</c:v>
                </c:pt>
                <c:pt idx="401">
                  <c:v>0.26677400000000001</c:v>
                </c:pt>
                <c:pt idx="402">
                  <c:v>0.262407</c:v>
                </c:pt>
                <c:pt idx="403">
                  <c:v>0.221472</c:v>
                </c:pt>
                <c:pt idx="404">
                  <c:v>0.19719900000000001</c:v>
                </c:pt>
                <c:pt idx="405">
                  <c:v>0.22436500000000001</c:v>
                </c:pt>
                <c:pt idx="406">
                  <c:v>0.271953</c:v>
                </c:pt>
                <c:pt idx="407">
                  <c:v>0.24343200000000001</c:v>
                </c:pt>
                <c:pt idx="408">
                  <c:v>0.232932</c:v>
                </c:pt>
                <c:pt idx="409">
                  <c:v>7.5673000000000004E-2</c:v>
                </c:pt>
                <c:pt idx="410">
                  <c:v>4.3284999999999997E-2</c:v>
                </c:pt>
                <c:pt idx="411">
                  <c:v>3.0802E-2</c:v>
                </c:pt>
                <c:pt idx="412">
                  <c:v>2.4146000000000001E-2</c:v>
                </c:pt>
                <c:pt idx="413">
                  <c:v>1.9094E-2</c:v>
                </c:pt>
                <c:pt idx="414">
                  <c:v>6.7790000000000003E-3</c:v>
                </c:pt>
                <c:pt idx="415">
                  <c:v>9.2999999999999997E-5</c:v>
                </c:pt>
                <c:pt idx="416">
                  <c:v>7.7000000000000001E-5</c:v>
                </c:pt>
                <c:pt idx="417">
                  <c:v>1.27E-4</c:v>
                </c:pt>
                <c:pt idx="418">
                  <c:v>1.66E-4</c:v>
                </c:pt>
                <c:pt idx="419">
                  <c:v>1.03E-4</c:v>
                </c:pt>
                <c:pt idx="420">
                  <c:v>1.36E-4</c:v>
                </c:pt>
                <c:pt idx="421">
                  <c:v>5.7000000000000003E-5</c:v>
                </c:pt>
                <c:pt idx="422">
                  <c:v>5.3000000000000001E-5</c:v>
                </c:pt>
                <c:pt idx="423">
                  <c:v>6.7000000000000002E-5</c:v>
                </c:pt>
                <c:pt idx="424">
                  <c:v>1.5100000000000001E-4</c:v>
                </c:pt>
                <c:pt idx="425">
                  <c:v>8.5000000000000006E-5</c:v>
                </c:pt>
                <c:pt idx="426">
                  <c:v>1.6899999999999999E-4</c:v>
                </c:pt>
                <c:pt idx="427">
                  <c:v>1.5200000000000001E-4</c:v>
                </c:pt>
                <c:pt idx="428">
                  <c:v>8.5000000000000006E-5</c:v>
                </c:pt>
                <c:pt idx="429">
                  <c:v>1.12E-4</c:v>
                </c:pt>
                <c:pt idx="430">
                  <c:v>9.8999999999999994E-5</c:v>
                </c:pt>
                <c:pt idx="431">
                  <c:v>1.2400000000000001E-4</c:v>
                </c:pt>
                <c:pt idx="432">
                  <c:v>6.4999999999999994E-5</c:v>
                </c:pt>
                <c:pt idx="433">
                  <c:v>2.7169999999999998E-3</c:v>
                </c:pt>
                <c:pt idx="434">
                  <c:v>1.3983000000000001E-2</c:v>
                </c:pt>
                <c:pt idx="435">
                  <c:v>5.0576000000000003E-2</c:v>
                </c:pt>
                <c:pt idx="436">
                  <c:v>0.16267400000000001</c:v>
                </c:pt>
                <c:pt idx="437">
                  <c:v>0.22009500000000001</c:v>
                </c:pt>
                <c:pt idx="438">
                  <c:v>0.42220299999999999</c:v>
                </c:pt>
                <c:pt idx="439">
                  <c:v>0.40887899999999999</c:v>
                </c:pt>
                <c:pt idx="440">
                  <c:v>0.439633</c:v>
                </c:pt>
                <c:pt idx="441">
                  <c:v>0.32932400000000001</c:v>
                </c:pt>
                <c:pt idx="442">
                  <c:v>0.15106</c:v>
                </c:pt>
                <c:pt idx="443">
                  <c:v>0.128167</c:v>
                </c:pt>
                <c:pt idx="444">
                  <c:v>0.11876299999999999</c:v>
                </c:pt>
                <c:pt idx="445">
                  <c:v>0.109957</c:v>
                </c:pt>
                <c:pt idx="446">
                  <c:v>6.5157000000000007E-2</c:v>
                </c:pt>
                <c:pt idx="447">
                  <c:v>9.3509999999999999E-3</c:v>
                </c:pt>
                <c:pt idx="448">
                  <c:v>3.8579999999999999E-3</c:v>
                </c:pt>
                <c:pt idx="449">
                  <c:v>1.22E-4</c:v>
                </c:pt>
                <c:pt idx="450">
                  <c:v>1.4799999999999999E-4</c:v>
                </c:pt>
                <c:pt idx="451">
                  <c:v>8.7999999999999998E-5</c:v>
                </c:pt>
                <c:pt idx="452">
                  <c:v>8.2000000000000001E-5</c:v>
                </c:pt>
                <c:pt idx="453">
                  <c:v>5.1E-5</c:v>
                </c:pt>
                <c:pt idx="454">
                  <c:v>6.0999999999999999E-5</c:v>
                </c:pt>
                <c:pt idx="455">
                  <c:v>8.8999999999999995E-5</c:v>
                </c:pt>
                <c:pt idx="456">
                  <c:v>9.3999999999999994E-5</c:v>
                </c:pt>
                <c:pt idx="457">
                  <c:v>7.1000000000000005E-5</c:v>
                </c:pt>
                <c:pt idx="458">
                  <c:v>1.26E-4</c:v>
                </c:pt>
                <c:pt idx="459">
                  <c:v>4.0509999999999999E-3</c:v>
                </c:pt>
                <c:pt idx="460">
                  <c:v>1.2670000000000001E-2</c:v>
                </c:pt>
                <c:pt idx="461">
                  <c:v>2.2196E-2</c:v>
                </c:pt>
                <c:pt idx="462">
                  <c:v>3.7164999999999997E-2</c:v>
                </c:pt>
                <c:pt idx="463">
                  <c:v>9.9906999999999996E-2</c:v>
                </c:pt>
                <c:pt idx="464">
                  <c:v>0.140315</c:v>
                </c:pt>
                <c:pt idx="465">
                  <c:v>0.159581</c:v>
                </c:pt>
                <c:pt idx="466">
                  <c:v>0.164127</c:v>
                </c:pt>
                <c:pt idx="467">
                  <c:v>0.16744100000000001</c:v>
                </c:pt>
                <c:pt idx="468">
                  <c:v>0.17460500000000001</c:v>
                </c:pt>
                <c:pt idx="469">
                  <c:v>0.240817</c:v>
                </c:pt>
                <c:pt idx="470">
                  <c:v>0.31244</c:v>
                </c:pt>
                <c:pt idx="471">
                  <c:v>0.318635</c:v>
                </c:pt>
                <c:pt idx="472">
                  <c:v>0.33738800000000002</c:v>
                </c:pt>
                <c:pt idx="473">
                  <c:v>0.43591000000000002</c:v>
                </c:pt>
                <c:pt idx="474">
                  <c:v>0.43039500000000003</c:v>
                </c:pt>
                <c:pt idx="475">
                  <c:v>0.409773</c:v>
                </c:pt>
                <c:pt idx="476">
                  <c:v>0.40743200000000002</c:v>
                </c:pt>
                <c:pt idx="477">
                  <c:v>0.41214099999999998</c:v>
                </c:pt>
                <c:pt idx="478">
                  <c:v>0.431085</c:v>
                </c:pt>
                <c:pt idx="479">
                  <c:v>0.41723500000000002</c:v>
                </c:pt>
                <c:pt idx="480">
                  <c:v>0.414906</c:v>
                </c:pt>
                <c:pt idx="481">
                  <c:v>0.42261500000000002</c:v>
                </c:pt>
                <c:pt idx="482">
                  <c:v>0.35277799999999998</c:v>
                </c:pt>
                <c:pt idx="483">
                  <c:v>0.253523</c:v>
                </c:pt>
                <c:pt idx="484">
                  <c:v>0.240732</c:v>
                </c:pt>
                <c:pt idx="485">
                  <c:v>0.23519699999999999</c:v>
                </c:pt>
                <c:pt idx="486">
                  <c:v>0.152924</c:v>
                </c:pt>
                <c:pt idx="487">
                  <c:v>6.4646999999999996E-2</c:v>
                </c:pt>
                <c:pt idx="488">
                  <c:v>6.1758E-2</c:v>
                </c:pt>
                <c:pt idx="489">
                  <c:v>3.7219000000000002E-2</c:v>
                </c:pt>
                <c:pt idx="490">
                  <c:v>1.08E-4</c:v>
                </c:pt>
                <c:pt idx="491">
                  <c:v>1.4300000000000001E-4</c:v>
                </c:pt>
                <c:pt idx="492">
                  <c:v>1.7000000000000001E-4</c:v>
                </c:pt>
                <c:pt idx="493">
                  <c:v>1.3999999999999999E-4</c:v>
                </c:pt>
                <c:pt idx="494">
                  <c:v>4.8000000000000001E-5</c:v>
                </c:pt>
                <c:pt idx="495">
                  <c:v>6.4999999999999994E-5</c:v>
                </c:pt>
                <c:pt idx="496">
                  <c:v>7.1000000000000005E-5</c:v>
                </c:pt>
                <c:pt idx="497">
                  <c:v>8.5000000000000006E-5</c:v>
                </c:pt>
                <c:pt idx="498">
                  <c:v>1E-4</c:v>
                </c:pt>
                <c:pt idx="499">
                  <c:v>1.36E-4</c:v>
                </c:pt>
                <c:pt idx="500">
                  <c:v>5.8E-5</c:v>
                </c:pt>
                <c:pt idx="501">
                  <c:v>5.3229999999999996E-3</c:v>
                </c:pt>
                <c:pt idx="502">
                  <c:v>5.7029999999999997E-3</c:v>
                </c:pt>
                <c:pt idx="503">
                  <c:v>6.0369999999999998E-3</c:v>
                </c:pt>
                <c:pt idx="504">
                  <c:v>7.9129999999999999E-3</c:v>
                </c:pt>
                <c:pt idx="505">
                  <c:v>2.2068000000000001E-2</c:v>
                </c:pt>
                <c:pt idx="506">
                  <c:v>4.3173000000000003E-2</c:v>
                </c:pt>
                <c:pt idx="507">
                  <c:v>7.2267999999999999E-2</c:v>
                </c:pt>
                <c:pt idx="508">
                  <c:v>7.2184999999999999E-2</c:v>
                </c:pt>
                <c:pt idx="509">
                  <c:v>9.0437000000000003E-2</c:v>
                </c:pt>
                <c:pt idx="510">
                  <c:v>0.113056</c:v>
                </c:pt>
                <c:pt idx="511">
                  <c:v>0.11661100000000001</c:v>
                </c:pt>
                <c:pt idx="512">
                  <c:v>0.29963899999999999</c:v>
                </c:pt>
                <c:pt idx="513">
                  <c:v>0.379797</c:v>
                </c:pt>
                <c:pt idx="514">
                  <c:v>0.43352400000000002</c:v>
                </c:pt>
                <c:pt idx="515">
                  <c:v>0.40994599999999998</c:v>
                </c:pt>
                <c:pt idx="516">
                  <c:v>0.428672</c:v>
                </c:pt>
                <c:pt idx="517">
                  <c:v>0.44423000000000001</c:v>
                </c:pt>
                <c:pt idx="518">
                  <c:v>0.43896200000000002</c:v>
                </c:pt>
                <c:pt idx="519">
                  <c:v>0.43820399999999998</c:v>
                </c:pt>
                <c:pt idx="520">
                  <c:v>0.420375</c:v>
                </c:pt>
                <c:pt idx="521">
                  <c:v>0.380824</c:v>
                </c:pt>
                <c:pt idx="522">
                  <c:v>0.35961300000000002</c:v>
                </c:pt>
                <c:pt idx="523">
                  <c:v>0.31344899999999998</c:v>
                </c:pt>
                <c:pt idx="524">
                  <c:v>3.9134000000000002E-2</c:v>
                </c:pt>
                <c:pt idx="525">
                  <c:v>3.2253999999999998E-2</c:v>
                </c:pt>
                <c:pt idx="526">
                  <c:v>1.506E-2</c:v>
                </c:pt>
                <c:pt idx="527">
                  <c:v>1.2021E-2</c:v>
                </c:pt>
                <c:pt idx="528">
                  <c:v>1.22E-4</c:v>
                </c:pt>
                <c:pt idx="529">
                  <c:v>1.4799999999999999E-4</c:v>
                </c:pt>
                <c:pt idx="530">
                  <c:v>1.4799999999999999E-4</c:v>
                </c:pt>
                <c:pt idx="531">
                  <c:v>1.4899999999999999E-4</c:v>
                </c:pt>
                <c:pt idx="532">
                  <c:v>1.07E-4</c:v>
                </c:pt>
                <c:pt idx="533">
                  <c:v>1.4300000000000001E-4</c:v>
                </c:pt>
                <c:pt idx="534">
                  <c:v>8.7999999999999998E-5</c:v>
                </c:pt>
                <c:pt idx="535">
                  <c:v>1.4300000000000001E-4</c:v>
                </c:pt>
                <c:pt idx="536">
                  <c:v>8.7999999999999998E-5</c:v>
                </c:pt>
                <c:pt idx="537">
                  <c:v>1.17E-4</c:v>
                </c:pt>
                <c:pt idx="538">
                  <c:v>1.2400000000000001E-4</c:v>
                </c:pt>
                <c:pt idx="539">
                  <c:v>7.2000000000000002E-5</c:v>
                </c:pt>
                <c:pt idx="540">
                  <c:v>7.4999999999999993E-5</c:v>
                </c:pt>
                <c:pt idx="541">
                  <c:v>9.1000000000000003E-5</c:v>
                </c:pt>
                <c:pt idx="542">
                  <c:v>1.12E-4</c:v>
                </c:pt>
                <c:pt idx="543">
                  <c:v>7.7000000000000001E-5</c:v>
                </c:pt>
                <c:pt idx="544">
                  <c:v>1.06E-4</c:v>
                </c:pt>
                <c:pt idx="545">
                  <c:v>7.6000000000000004E-5</c:v>
                </c:pt>
                <c:pt idx="546">
                  <c:v>6.3E-5</c:v>
                </c:pt>
                <c:pt idx="547">
                  <c:v>5.8E-5</c:v>
                </c:pt>
                <c:pt idx="548">
                  <c:v>8.6000000000000003E-5</c:v>
                </c:pt>
                <c:pt idx="549">
                  <c:v>6.7999999999999999E-5</c:v>
                </c:pt>
                <c:pt idx="550">
                  <c:v>1E-4</c:v>
                </c:pt>
                <c:pt idx="551">
                  <c:v>1.22E-4</c:v>
                </c:pt>
                <c:pt idx="552">
                  <c:v>1.01E-4</c:v>
                </c:pt>
                <c:pt idx="553">
                  <c:v>1.1900000000000001E-4</c:v>
                </c:pt>
                <c:pt idx="554">
                  <c:v>9.6000000000000002E-5</c:v>
                </c:pt>
                <c:pt idx="555">
                  <c:v>1.0900000000000001E-4</c:v>
                </c:pt>
                <c:pt idx="556">
                  <c:v>1.12E-4</c:v>
                </c:pt>
                <c:pt idx="557">
                  <c:v>1.3799999999999999E-4</c:v>
                </c:pt>
                <c:pt idx="558">
                  <c:v>1.2400000000000001E-4</c:v>
                </c:pt>
                <c:pt idx="559">
                  <c:v>1.06E-4</c:v>
                </c:pt>
                <c:pt idx="560">
                  <c:v>9.8999999999999994E-5</c:v>
                </c:pt>
                <c:pt idx="561">
                  <c:v>9.3999999999999994E-5</c:v>
                </c:pt>
                <c:pt idx="562">
                  <c:v>8.3999999999999995E-5</c:v>
                </c:pt>
                <c:pt idx="563">
                  <c:v>8.7999999999999998E-5</c:v>
                </c:pt>
                <c:pt idx="564">
                  <c:v>7.8999999999999996E-5</c:v>
                </c:pt>
                <c:pt idx="565">
                  <c:v>6.6000000000000005E-5</c:v>
                </c:pt>
                <c:pt idx="566">
                  <c:v>9.7999999999999997E-5</c:v>
                </c:pt>
                <c:pt idx="567">
                  <c:v>7.7999999999999999E-5</c:v>
                </c:pt>
                <c:pt idx="568">
                  <c:v>8.0000000000000007E-5</c:v>
                </c:pt>
                <c:pt idx="569">
                  <c:v>7.1000000000000005E-5</c:v>
                </c:pt>
                <c:pt idx="570">
                  <c:v>8.1000000000000004E-5</c:v>
                </c:pt>
                <c:pt idx="571">
                  <c:v>3.1999999999999999E-5</c:v>
                </c:pt>
                <c:pt idx="572">
                  <c:v>7.1299999999999998E-4</c:v>
                </c:pt>
                <c:pt idx="573">
                  <c:v>5.2671000000000003E-2</c:v>
                </c:pt>
                <c:pt idx="574">
                  <c:v>5.6862000000000003E-2</c:v>
                </c:pt>
                <c:pt idx="575">
                  <c:v>0.17296700000000001</c:v>
                </c:pt>
                <c:pt idx="576">
                  <c:v>0.173765</c:v>
                </c:pt>
                <c:pt idx="577">
                  <c:v>0.30711899999999998</c:v>
                </c:pt>
                <c:pt idx="578">
                  <c:v>0.44000699999999998</c:v>
                </c:pt>
                <c:pt idx="579">
                  <c:v>0.439828</c:v>
                </c:pt>
                <c:pt idx="580">
                  <c:v>0.421759</c:v>
                </c:pt>
                <c:pt idx="581">
                  <c:v>0.44762400000000002</c:v>
                </c:pt>
                <c:pt idx="582">
                  <c:v>0.44937100000000002</c:v>
                </c:pt>
                <c:pt idx="583">
                  <c:v>0.43259500000000001</c:v>
                </c:pt>
                <c:pt idx="584">
                  <c:v>0.395316</c:v>
                </c:pt>
                <c:pt idx="585">
                  <c:v>0.30450500000000003</c:v>
                </c:pt>
                <c:pt idx="586">
                  <c:v>0.260797</c:v>
                </c:pt>
                <c:pt idx="587">
                  <c:v>0.23536000000000001</c:v>
                </c:pt>
                <c:pt idx="588">
                  <c:v>0.22772000000000001</c:v>
                </c:pt>
                <c:pt idx="589">
                  <c:v>0.13189999999999999</c:v>
                </c:pt>
                <c:pt idx="590">
                  <c:v>0.103479</c:v>
                </c:pt>
                <c:pt idx="591">
                  <c:v>8.4312999999999999E-2</c:v>
                </c:pt>
                <c:pt idx="592">
                  <c:v>4.4724E-2</c:v>
                </c:pt>
                <c:pt idx="593">
                  <c:v>3.3370999999999998E-2</c:v>
                </c:pt>
                <c:pt idx="594">
                  <c:v>1.34E-4</c:v>
                </c:pt>
                <c:pt idx="595">
                  <c:v>8.3999999999999995E-5</c:v>
                </c:pt>
                <c:pt idx="596">
                  <c:v>1.06E-4</c:v>
                </c:pt>
                <c:pt idx="597">
                  <c:v>8.2000000000000001E-5</c:v>
                </c:pt>
                <c:pt idx="598">
                  <c:v>8.1000000000000004E-5</c:v>
                </c:pt>
                <c:pt idx="599">
                  <c:v>6.7000000000000002E-5</c:v>
                </c:pt>
                <c:pt idx="600">
                  <c:v>1.16E-4</c:v>
                </c:pt>
                <c:pt idx="601">
                  <c:v>1.4703000000000001E-2</c:v>
                </c:pt>
                <c:pt idx="602">
                  <c:v>3.4007999999999997E-2</c:v>
                </c:pt>
                <c:pt idx="603">
                  <c:v>4.2203999999999998E-2</c:v>
                </c:pt>
                <c:pt idx="604">
                  <c:v>5.1221000000000003E-2</c:v>
                </c:pt>
                <c:pt idx="605">
                  <c:v>0.184168</c:v>
                </c:pt>
                <c:pt idx="606">
                  <c:v>0.24391499999999999</c:v>
                </c:pt>
                <c:pt idx="607">
                  <c:v>0.36627199999999999</c:v>
                </c:pt>
                <c:pt idx="608">
                  <c:v>0.38688</c:v>
                </c:pt>
                <c:pt idx="609">
                  <c:v>0.43789800000000001</c:v>
                </c:pt>
                <c:pt idx="610">
                  <c:v>0.42948599999999998</c:v>
                </c:pt>
                <c:pt idx="611">
                  <c:v>0.43388900000000002</c:v>
                </c:pt>
                <c:pt idx="612">
                  <c:v>0.41326099999999999</c:v>
                </c:pt>
                <c:pt idx="613">
                  <c:v>0.42392600000000003</c:v>
                </c:pt>
                <c:pt idx="614">
                  <c:v>0.40059899999999998</c:v>
                </c:pt>
                <c:pt idx="615">
                  <c:v>0.34052700000000002</c:v>
                </c:pt>
                <c:pt idx="616">
                  <c:v>8.3218E-2</c:v>
                </c:pt>
                <c:pt idx="617">
                  <c:v>7.1767999999999998E-2</c:v>
                </c:pt>
                <c:pt idx="618">
                  <c:v>1.16E-4</c:v>
                </c:pt>
                <c:pt idx="619">
                  <c:v>1.01E-4</c:v>
                </c:pt>
                <c:pt idx="620">
                  <c:v>8.3999999999999995E-5</c:v>
                </c:pt>
                <c:pt idx="621">
                  <c:v>1.11E-4</c:v>
                </c:pt>
                <c:pt idx="622">
                  <c:v>8.1000000000000004E-5</c:v>
                </c:pt>
                <c:pt idx="623">
                  <c:v>8.7000000000000001E-5</c:v>
                </c:pt>
                <c:pt idx="624">
                  <c:v>7.2999999999999999E-5</c:v>
                </c:pt>
                <c:pt idx="625">
                  <c:v>8.2690000000000003E-3</c:v>
                </c:pt>
                <c:pt idx="626">
                  <c:v>3.1952000000000001E-2</c:v>
                </c:pt>
                <c:pt idx="627">
                  <c:v>5.5878999999999998E-2</c:v>
                </c:pt>
                <c:pt idx="628">
                  <c:v>0.159857</c:v>
                </c:pt>
                <c:pt idx="629">
                  <c:v>0.163108</c:v>
                </c:pt>
                <c:pt idx="630">
                  <c:v>0.179257</c:v>
                </c:pt>
                <c:pt idx="631">
                  <c:v>0.276194</c:v>
                </c:pt>
                <c:pt idx="632">
                  <c:v>0.31768000000000002</c:v>
                </c:pt>
                <c:pt idx="633">
                  <c:v>0.38642599999999999</c:v>
                </c:pt>
                <c:pt idx="634">
                  <c:v>0.42752899999999999</c:v>
                </c:pt>
                <c:pt idx="635">
                  <c:v>0.44594099999999998</c:v>
                </c:pt>
                <c:pt idx="636">
                  <c:v>0.43478499999999998</c:v>
                </c:pt>
                <c:pt idx="637">
                  <c:v>0.41964099999999999</c:v>
                </c:pt>
                <c:pt idx="638">
                  <c:v>0.446602</c:v>
                </c:pt>
                <c:pt idx="639">
                  <c:v>0.43318099999999998</c:v>
                </c:pt>
                <c:pt idx="640">
                  <c:v>0.43740499999999999</c:v>
                </c:pt>
                <c:pt idx="641">
                  <c:v>0.44508500000000001</c:v>
                </c:pt>
                <c:pt idx="642">
                  <c:v>0.43640400000000001</c:v>
                </c:pt>
                <c:pt idx="643">
                  <c:v>0.440162</c:v>
                </c:pt>
                <c:pt idx="644">
                  <c:v>0.43679299999999999</c:v>
                </c:pt>
                <c:pt idx="645">
                  <c:v>0.33931499999999998</c:v>
                </c:pt>
                <c:pt idx="646">
                  <c:v>0.23797499999999999</c:v>
                </c:pt>
                <c:pt idx="647">
                  <c:v>8.0919000000000005E-2</c:v>
                </c:pt>
                <c:pt idx="648">
                  <c:v>5.6432999999999997E-2</c:v>
                </c:pt>
                <c:pt idx="649">
                  <c:v>3.5147999999999999E-2</c:v>
                </c:pt>
                <c:pt idx="650">
                  <c:v>4.0610000000000004E-3</c:v>
                </c:pt>
                <c:pt idx="651">
                  <c:v>8.3999999999999995E-5</c:v>
                </c:pt>
                <c:pt idx="652">
                  <c:v>4.5000000000000003E-5</c:v>
                </c:pt>
                <c:pt idx="653">
                  <c:v>1.1400000000000001E-4</c:v>
                </c:pt>
                <c:pt idx="654">
                  <c:v>9.2E-5</c:v>
                </c:pt>
                <c:pt idx="655">
                  <c:v>7.1000000000000005E-5</c:v>
                </c:pt>
                <c:pt idx="656">
                  <c:v>6.3E-5</c:v>
                </c:pt>
                <c:pt idx="657">
                  <c:v>9.1000000000000003E-5</c:v>
                </c:pt>
                <c:pt idx="658">
                  <c:v>7.7999999999999999E-5</c:v>
                </c:pt>
                <c:pt idx="659">
                  <c:v>6.3E-5</c:v>
                </c:pt>
                <c:pt idx="660">
                  <c:v>9.2999999999999997E-5</c:v>
                </c:pt>
                <c:pt idx="661">
                  <c:v>7.3229999999999996E-3</c:v>
                </c:pt>
                <c:pt idx="662">
                  <c:v>1.6867E-2</c:v>
                </c:pt>
                <c:pt idx="663">
                  <c:v>2.0917999999999999E-2</c:v>
                </c:pt>
                <c:pt idx="664">
                  <c:v>3.4611000000000003E-2</c:v>
                </c:pt>
                <c:pt idx="665">
                  <c:v>4.2784000000000003E-2</c:v>
                </c:pt>
                <c:pt idx="666">
                  <c:v>4.7941999999999999E-2</c:v>
                </c:pt>
                <c:pt idx="667">
                  <c:v>6.1799E-2</c:v>
                </c:pt>
                <c:pt idx="668">
                  <c:v>0.25965700000000003</c:v>
                </c:pt>
                <c:pt idx="669">
                  <c:v>0.31660899999999997</c:v>
                </c:pt>
                <c:pt idx="670">
                  <c:v>0.25755899999999998</c:v>
                </c:pt>
                <c:pt idx="671">
                  <c:v>0.20848800000000001</c:v>
                </c:pt>
                <c:pt idx="672">
                  <c:v>0.19132199999999999</c:v>
                </c:pt>
                <c:pt idx="673">
                  <c:v>0.189384</c:v>
                </c:pt>
                <c:pt idx="674">
                  <c:v>0.18724199999999999</c:v>
                </c:pt>
                <c:pt idx="675">
                  <c:v>0.21573000000000001</c:v>
                </c:pt>
                <c:pt idx="676">
                  <c:v>0.26636900000000002</c:v>
                </c:pt>
                <c:pt idx="677">
                  <c:v>0.335567</c:v>
                </c:pt>
                <c:pt idx="678">
                  <c:v>0.15193999999999999</c:v>
                </c:pt>
                <c:pt idx="679">
                  <c:v>5.5614999999999998E-2</c:v>
                </c:pt>
                <c:pt idx="680">
                  <c:v>4.5610999999999999E-2</c:v>
                </c:pt>
                <c:pt idx="681">
                  <c:v>1.4100000000000001E-4</c:v>
                </c:pt>
                <c:pt idx="682">
                  <c:v>1.66E-4</c:v>
                </c:pt>
                <c:pt idx="683">
                  <c:v>9.2E-5</c:v>
                </c:pt>
                <c:pt idx="684">
                  <c:v>1.4999999999999999E-4</c:v>
                </c:pt>
                <c:pt idx="685">
                  <c:v>6.9999999999999994E-5</c:v>
                </c:pt>
                <c:pt idx="686">
                  <c:v>9.1000000000000003E-5</c:v>
                </c:pt>
                <c:pt idx="687">
                  <c:v>7.2999999999999999E-5</c:v>
                </c:pt>
                <c:pt idx="688">
                  <c:v>1.6645E-2</c:v>
                </c:pt>
                <c:pt idx="689">
                  <c:v>5.3619E-2</c:v>
                </c:pt>
                <c:pt idx="690">
                  <c:v>6.4001000000000002E-2</c:v>
                </c:pt>
                <c:pt idx="691">
                  <c:v>0.230848</c:v>
                </c:pt>
                <c:pt idx="692">
                  <c:v>0.31851600000000002</c:v>
                </c:pt>
                <c:pt idx="693">
                  <c:v>0.38453999999999999</c:v>
                </c:pt>
                <c:pt idx="694">
                  <c:v>0.416709</c:v>
                </c:pt>
                <c:pt idx="695">
                  <c:v>0.43944699999999998</c:v>
                </c:pt>
                <c:pt idx="696">
                  <c:v>0.428925</c:v>
                </c:pt>
                <c:pt idx="697">
                  <c:v>0.42258099999999998</c:v>
                </c:pt>
                <c:pt idx="698">
                  <c:v>0.417435</c:v>
                </c:pt>
                <c:pt idx="699">
                  <c:v>0.418734</c:v>
                </c:pt>
                <c:pt idx="700">
                  <c:v>0.44358500000000001</c:v>
                </c:pt>
                <c:pt idx="701">
                  <c:v>0.444608</c:v>
                </c:pt>
                <c:pt idx="702">
                  <c:v>0.42535400000000001</c:v>
                </c:pt>
                <c:pt idx="703">
                  <c:v>0.42898799999999998</c:v>
                </c:pt>
                <c:pt idx="704">
                  <c:v>0.42869699999999999</c:v>
                </c:pt>
                <c:pt idx="705">
                  <c:v>0.417242</c:v>
                </c:pt>
                <c:pt idx="706">
                  <c:v>0.41723300000000002</c:v>
                </c:pt>
                <c:pt idx="707">
                  <c:v>0.24932599999999999</c:v>
                </c:pt>
                <c:pt idx="708">
                  <c:v>0.229158</c:v>
                </c:pt>
                <c:pt idx="709">
                  <c:v>9.9396999999999999E-2</c:v>
                </c:pt>
                <c:pt idx="710">
                  <c:v>4.7279000000000002E-2</c:v>
                </c:pt>
                <c:pt idx="711">
                  <c:v>3.5785999999999998E-2</c:v>
                </c:pt>
                <c:pt idx="712">
                  <c:v>1.4355E-2</c:v>
                </c:pt>
                <c:pt idx="713">
                  <c:v>1.3324000000000001E-2</c:v>
                </c:pt>
                <c:pt idx="714">
                  <c:v>6.7999999999999999E-5</c:v>
                </c:pt>
                <c:pt idx="715">
                  <c:v>5.3999999999999998E-5</c:v>
                </c:pt>
                <c:pt idx="716">
                  <c:v>1.16E-4</c:v>
                </c:pt>
                <c:pt idx="717">
                  <c:v>7.2999999999999999E-5</c:v>
                </c:pt>
                <c:pt idx="718">
                  <c:v>1.08E-4</c:v>
                </c:pt>
                <c:pt idx="719">
                  <c:v>7.2000000000000002E-5</c:v>
                </c:pt>
                <c:pt idx="720">
                  <c:v>9.2999999999999997E-5</c:v>
                </c:pt>
                <c:pt idx="721">
                  <c:v>5.0000000000000002E-5</c:v>
                </c:pt>
                <c:pt idx="722">
                  <c:v>3.0415999999999999E-2</c:v>
                </c:pt>
                <c:pt idx="723">
                  <c:v>0.168515</c:v>
                </c:pt>
                <c:pt idx="724">
                  <c:v>0.170186</c:v>
                </c:pt>
                <c:pt idx="725">
                  <c:v>0.30176399999999998</c:v>
                </c:pt>
                <c:pt idx="726">
                  <c:v>0.427568</c:v>
                </c:pt>
                <c:pt idx="727">
                  <c:v>0.42863000000000001</c:v>
                </c:pt>
                <c:pt idx="728">
                  <c:v>0.41137099999999999</c:v>
                </c:pt>
                <c:pt idx="729">
                  <c:v>0.41153400000000001</c:v>
                </c:pt>
                <c:pt idx="730">
                  <c:v>0.42775400000000002</c:v>
                </c:pt>
                <c:pt idx="731">
                  <c:v>0.43406800000000001</c:v>
                </c:pt>
                <c:pt idx="732">
                  <c:v>0.40454899999999999</c:v>
                </c:pt>
                <c:pt idx="733">
                  <c:v>0.40238299999999999</c:v>
                </c:pt>
                <c:pt idx="734">
                  <c:v>6.6068000000000002E-2</c:v>
                </c:pt>
                <c:pt idx="735">
                  <c:v>6.2462999999999998E-2</c:v>
                </c:pt>
                <c:pt idx="736">
                  <c:v>4.5911E-2</c:v>
                </c:pt>
                <c:pt idx="737">
                  <c:v>2.8E-5</c:v>
                </c:pt>
                <c:pt idx="738">
                  <c:v>6.8999999999999997E-5</c:v>
                </c:pt>
                <c:pt idx="739">
                  <c:v>9.3999999999999994E-5</c:v>
                </c:pt>
                <c:pt idx="740">
                  <c:v>1.73E-4</c:v>
                </c:pt>
                <c:pt idx="741">
                  <c:v>7.2000000000000002E-5</c:v>
                </c:pt>
                <c:pt idx="742">
                  <c:v>5.1999999999999997E-5</c:v>
                </c:pt>
                <c:pt idx="743">
                  <c:v>1.12E-4</c:v>
                </c:pt>
                <c:pt idx="744">
                  <c:v>7.2999999999999999E-5</c:v>
                </c:pt>
                <c:pt idx="745">
                  <c:v>5.9367000000000003E-2</c:v>
                </c:pt>
                <c:pt idx="746">
                  <c:v>8.8743000000000002E-2</c:v>
                </c:pt>
                <c:pt idx="747">
                  <c:v>0.112008</c:v>
                </c:pt>
                <c:pt idx="748">
                  <c:v>0.116302</c:v>
                </c:pt>
                <c:pt idx="749">
                  <c:v>0.160853</c:v>
                </c:pt>
                <c:pt idx="750">
                  <c:v>0.212057</c:v>
                </c:pt>
                <c:pt idx="751">
                  <c:v>0.24286199999999999</c:v>
                </c:pt>
                <c:pt idx="752">
                  <c:v>0.24343200000000001</c:v>
                </c:pt>
                <c:pt idx="753">
                  <c:v>0.264712</c:v>
                </c:pt>
                <c:pt idx="754">
                  <c:v>0.341804</c:v>
                </c:pt>
                <c:pt idx="755">
                  <c:v>0.382934</c:v>
                </c:pt>
                <c:pt idx="756">
                  <c:v>0.43536399999999997</c:v>
                </c:pt>
                <c:pt idx="757">
                  <c:v>0.41242099999999998</c:v>
                </c:pt>
                <c:pt idx="758">
                  <c:v>0.41766300000000001</c:v>
                </c:pt>
                <c:pt idx="759">
                  <c:v>0.41452600000000001</c:v>
                </c:pt>
                <c:pt idx="760">
                  <c:v>0.41641400000000001</c:v>
                </c:pt>
                <c:pt idx="761">
                  <c:v>0.44799899999999998</c:v>
                </c:pt>
                <c:pt idx="762">
                  <c:v>0.448569</c:v>
                </c:pt>
                <c:pt idx="763">
                  <c:v>0.43177199999999999</c:v>
                </c:pt>
                <c:pt idx="764">
                  <c:v>0.40590300000000001</c:v>
                </c:pt>
                <c:pt idx="765">
                  <c:v>0.32292599999999999</c:v>
                </c:pt>
                <c:pt idx="766">
                  <c:v>0.24086399999999999</c:v>
                </c:pt>
                <c:pt idx="767">
                  <c:v>0.17050000000000001</c:v>
                </c:pt>
                <c:pt idx="768">
                  <c:v>0.171429</c:v>
                </c:pt>
                <c:pt idx="769">
                  <c:v>0.14018600000000001</c:v>
                </c:pt>
                <c:pt idx="770">
                  <c:v>0.104078</c:v>
                </c:pt>
                <c:pt idx="771">
                  <c:v>8.2160999999999998E-2</c:v>
                </c:pt>
                <c:pt idx="772">
                  <c:v>6.7474999999999993E-2</c:v>
                </c:pt>
                <c:pt idx="773">
                  <c:v>6.0270999999999998E-2</c:v>
                </c:pt>
                <c:pt idx="774">
                  <c:v>1.6912E-2</c:v>
                </c:pt>
                <c:pt idx="775">
                  <c:v>8.1980000000000004E-3</c:v>
                </c:pt>
                <c:pt idx="776">
                  <c:v>8.0990000000000003E-3</c:v>
                </c:pt>
                <c:pt idx="777">
                  <c:v>5.182E-3</c:v>
                </c:pt>
                <c:pt idx="778">
                  <c:v>4.5000000000000003E-5</c:v>
                </c:pt>
                <c:pt idx="779">
                  <c:v>4.3999999999999999E-5</c:v>
                </c:pt>
                <c:pt idx="780">
                  <c:v>1.12E-4</c:v>
                </c:pt>
                <c:pt idx="781">
                  <c:v>1.37E-4</c:v>
                </c:pt>
                <c:pt idx="782">
                  <c:v>1.7200000000000001E-4</c:v>
                </c:pt>
                <c:pt idx="783">
                  <c:v>1.46E-4</c:v>
                </c:pt>
                <c:pt idx="784">
                  <c:v>1.4999999999999999E-4</c:v>
                </c:pt>
                <c:pt idx="785">
                  <c:v>1.6200000000000001E-4</c:v>
                </c:pt>
                <c:pt idx="786">
                  <c:v>1.13E-4</c:v>
                </c:pt>
                <c:pt idx="787">
                  <c:v>9.7999999999999997E-5</c:v>
                </c:pt>
                <c:pt idx="788">
                  <c:v>1E-4</c:v>
                </c:pt>
                <c:pt idx="789">
                  <c:v>1.11E-4</c:v>
                </c:pt>
                <c:pt idx="790">
                  <c:v>9.5000000000000005E-5</c:v>
                </c:pt>
                <c:pt idx="791">
                  <c:v>1.1E-4</c:v>
                </c:pt>
                <c:pt idx="792">
                  <c:v>1.12E-4</c:v>
                </c:pt>
                <c:pt idx="793">
                  <c:v>7.8999999999999996E-5</c:v>
                </c:pt>
                <c:pt idx="794">
                  <c:v>1.0900000000000001E-4</c:v>
                </c:pt>
                <c:pt idx="795">
                  <c:v>1.01E-4</c:v>
                </c:pt>
                <c:pt idx="796">
                  <c:v>1.46E-4</c:v>
                </c:pt>
                <c:pt idx="797">
                  <c:v>7.7999999999999999E-5</c:v>
                </c:pt>
                <c:pt idx="798">
                  <c:v>5.8999999999999998E-5</c:v>
                </c:pt>
                <c:pt idx="799">
                  <c:v>1.08E-4</c:v>
                </c:pt>
                <c:pt idx="800">
                  <c:v>4.3000000000000002E-5</c:v>
                </c:pt>
                <c:pt idx="801">
                  <c:v>8.0000000000000007E-5</c:v>
                </c:pt>
                <c:pt idx="802">
                  <c:v>7.4999999999999993E-5</c:v>
                </c:pt>
                <c:pt idx="803">
                  <c:v>1.15E-4</c:v>
                </c:pt>
                <c:pt idx="804">
                  <c:v>8.7000000000000001E-5</c:v>
                </c:pt>
                <c:pt idx="805">
                  <c:v>1.36E-4</c:v>
                </c:pt>
                <c:pt idx="806">
                  <c:v>1.2300000000000001E-4</c:v>
                </c:pt>
                <c:pt idx="807">
                  <c:v>1.25E-4</c:v>
                </c:pt>
                <c:pt idx="808">
                  <c:v>9.3999999999999994E-5</c:v>
                </c:pt>
                <c:pt idx="809">
                  <c:v>1.03E-4</c:v>
                </c:pt>
                <c:pt idx="810">
                  <c:v>1.17E-4</c:v>
                </c:pt>
                <c:pt idx="811">
                  <c:v>5.7000000000000003E-5</c:v>
                </c:pt>
                <c:pt idx="812">
                  <c:v>8.0000000000000007E-5</c:v>
                </c:pt>
                <c:pt idx="813">
                  <c:v>9.3999999999999994E-5</c:v>
                </c:pt>
                <c:pt idx="814">
                  <c:v>1.1900000000000001E-4</c:v>
                </c:pt>
                <c:pt idx="815">
                  <c:v>7.3999999999999996E-5</c:v>
                </c:pt>
                <c:pt idx="816">
                  <c:v>7.7000000000000001E-5</c:v>
                </c:pt>
                <c:pt idx="817">
                  <c:v>7.7999999999999999E-5</c:v>
                </c:pt>
                <c:pt idx="818">
                  <c:v>5.7000000000000003E-5</c:v>
                </c:pt>
                <c:pt idx="819">
                  <c:v>7.7999999999999999E-5</c:v>
                </c:pt>
                <c:pt idx="820">
                  <c:v>8.1000000000000004E-5</c:v>
                </c:pt>
                <c:pt idx="821">
                  <c:v>1.03E-4</c:v>
                </c:pt>
                <c:pt idx="822">
                  <c:v>1.2300000000000001E-4</c:v>
                </c:pt>
                <c:pt idx="823">
                  <c:v>6.7000000000000002E-5</c:v>
                </c:pt>
                <c:pt idx="824">
                  <c:v>1.392E-3</c:v>
                </c:pt>
                <c:pt idx="825">
                  <c:v>1.8924E-2</c:v>
                </c:pt>
                <c:pt idx="826">
                  <c:v>2.4948999999999999E-2</c:v>
                </c:pt>
                <c:pt idx="827">
                  <c:v>3.5451000000000003E-2</c:v>
                </c:pt>
                <c:pt idx="828">
                  <c:v>8.1268000000000007E-2</c:v>
                </c:pt>
                <c:pt idx="829">
                  <c:v>0.16470699999999999</c:v>
                </c:pt>
                <c:pt idx="830">
                  <c:v>0.26846799999999998</c:v>
                </c:pt>
                <c:pt idx="831">
                  <c:v>0.31357200000000002</c:v>
                </c:pt>
                <c:pt idx="832">
                  <c:v>0.31374299999999999</c:v>
                </c:pt>
                <c:pt idx="833">
                  <c:v>0.32770100000000002</c:v>
                </c:pt>
                <c:pt idx="834">
                  <c:v>0.45198500000000003</c:v>
                </c:pt>
                <c:pt idx="835">
                  <c:v>0.42125699999999999</c:v>
                </c:pt>
                <c:pt idx="836">
                  <c:v>0.41678100000000001</c:v>
                </c:pt>
                <c:pt idx="837">
                  <c:v>0.43243799999999999</c:v>
                </c:pt>
                <c:pt idx="838">
                  <c:v>0.41915000000000002</c:v>
                </c:pt>
                <c:pt idx="839">
                  <c:v>0.439716</c:v>
                </c:pt>
                <c:pt idx="840">
                  <c:v>0.44580399999999998</c:v>
                </c:pt>
                <c:pt idx="841">
                  <c:v>0.42551299999999997</c:v>
                </c:pt>
                <c:pt idx="842">
                  <c:v>0.32150699999999999</c:v>
                </c:pt>
                <c:pt idx="843">
                  <c:v>1.08E-4</c:v>
                </c:pt>
                <c:pt idx="844">
                  <c:v>8.8999999999999995E-5</c:v>
                </c:pt>
                <c:pt idx="845">
                  <c:v>7.8999999999999996E-5</c:v>
                </c:pt>
                <c:pt idx="846">
                  <c:v>8.3999999999999995E-5</c:v>
                </c:pt>
                <c:pt idx="847">
                  <c:v>6.8999999999999997E-5</c:v>
                </c:pt>
                <c:pt idx="848">
                  <c:v>5.3000000000000001E-5</c:v>
                </c:pt>
                <c:pt idx="849">
                  <c:v>1.01E-4</c:v>
                </c:pt>
                <c:pt idx="850">
                  <c:v>0.22986200000000001</c:v>
                </c:pt>
                <c:pt idx="851">
                  <c:v>0.23583999999999999</c:v>
                </c:pt>
                <c:pt idx="852">
                  <c:v>0.28655000000000003</c:v>
                </c:pt>
                <c:pt idx="853">
                  <c:v>0.431141</c:v>
                </c:pt>
                <c:pt idx="854">
                  <c:v>0.41326099999999999</c:v>
                </c:pt>
                <c:pt idx="855">
                  <c:v>0.42535800000000001</c:v>
                </c:pt>
                <c:pt idx="856">
                  <c:v>0.42100700000000002</c:v>
                </c:pt>
                <c:pt idx="857">
                  <c:v>0.42573499999999997</c:v>
                </c:pt>
                <c:pt idx="858">
                  <c:v>0.44859900000000003</c:v>
                </c:pt>
                <c:pt idx="859">
                  <c:v>0.41816599999999998</c:v>
                </c:pt>
                <c:pt idx="860">
                  <c:v>9.2348E-2</c:v>
                </c:pt>
                <c:pt idx="861">
                  <c:v>6.5143999999999994E-2</c:v>
                </c:pt>
                <c:pt idx="862">
                  <c:v>3.2190999999999997E-2</c:v>
                </c:pt>
                <c:pt idx="863">
                  <c:v>2.6027000000000002E-2</c:v>
                </c:pt>
                <c:pt idx="864">
                  <c:v>5.5999999999999999E-5</c:v>
                </c:pt>
                <c:pt idx="865">
                  <c:v>1.15E-4</c:v>
                </c:pt>
                <c:pt idx="866">
                  <c:v>7.6000000000000004E-5</c:v>
                </c:pt>
                <c:pt idx="867">
                  <c:v>1.17E-4</c:v>
                </c:pt>
                <c:pt idx="868">
                  <c:v>1.3300000000000001E-4</c:v>
                </c:pt>
                <c:pt idx="869">
                  <c:v>8.6000000000000003E-5</c:v>
                </c:pt>
                <c:pt idx="870">
                  <c:v>1.12E-4</c:v>
                </c:pt>
                <c:pt idx="871">
                  <c:v>9.7999999999999997E-5</c:v>
                </c:pt>
                <c:pt idx="872">
                  <c:v>9.1000000000000003E-5</c:v>
                </c:pt>
                <c:pt idx="873">
                  <c:v>1.1400000000000001E-4</c:v>
                </c:pt>
                <c:pt idx="874">
                  <c:v>8.2999999999999998E-5</c:v>
                </c:pt>
                <c:pt idx="875">
                  <c:v>4.071E-3</c:v>
                </c:pt>
                <c:pt idx="876">
                  <c:v>5.4015000000000001E-2</c:v>
                </c:pt>
                <c:pt idx="877">
                  <c:v>5.3483000000000003E-2</c:v>
                </c:pt>
                <c:pt idx="878">
                  <c:v>0.109834</c:v>
                </c:pt>
                <c:pt idx="879">
                  <c:v>0.15957099999999999</c:v>
                </c:pt>
                <c:pt idx="880">
                  <c:v>0.19606399999999999</c:v>
                </c:pt>
                <c:pt idx="881">
                  <c:v>0.21096699999999999</c:v>
                </c:pt>
                <c:pt idx="882">
                  <c:v>0.25194899999999998</c:v>
                </c:pt>
                <c:pt idx="883">
                  <c:v>0.40304899999999999</c:v>
                </c:pt>
                <c:pt idx="884">
                  <c:v>0.43711100000000003</c:v>
                </c:pt>
                <c:pt idx="885">
                  <c:v>0.44871499999999997</c:v>
                </c:pt>
                <c:pt idx="886">
                  <c:v>0.43412499999999998</c:v>
                </c:pt>
                <c:pt idx="887">
                  <c:v>0.44675199999999998</c:v>
                </c:pt>
                <c:pt idx="888">
                  <c:v>0.44631300000000002</c:v>
                </c:pt>
                <c:pt idx="889">
                  <c:v>0.31917200000000001</c:v>
                </c:pt>
                <c:pt idx="890">
                  <c:v>0.27965099999999998</c:v>
                </c:pt>
                <c:pt idx="891">
                  <c:v>0.27019700000000002</c:v>
                </c:pt>
                <c:pt idx="892">
                  <c:v>0.23049800000000001</c:v>
                </c:pt>
                <c:pt idx="893">
                  <c:v>0.186836</c:v>
                </c:pt>
                <c:pt idx="894">
                  <c:v>0.17918200000000001</c:v>
                </c:pt>
                <c:pt idx="895">
                  <c:v>0.112554</c:v>
                </c:pt>
                <c:pt idx="896">
                  <c:v>7.0299E-2</c:v>
                </c:pt>
                <c:pt idx="897">
                  <c:v>6.5725000000000006E-2</c:v>
                </c:pt>
                <c:pt idx="898">
                  <c:v>5.6312000000000001E-2</c:v>
                </c:pt>
                <c:pt idx="899">
                  <c:v>4.4152999999999998E-2</c:v>
                </c:pt>
                <c:pt idx="900">
                  <c:v>7.5490000000000002E-3</c:v>
                </c:pt>
                <c:pt idx="901">
                  <c:v>1.3799999999999999E-4</c:v>
                </c:pt>
                <c:pt idx="902">
                  <c:v>9.8999999999999994E-5</c:v>
                </c:pt>
                <c:pt idx="903">
                  <c:v>9.0000000000000006E-5</c:v>
                </c:pt>
                <c:pt idx="904">
                  <c:v>9.5000000000000005E-5</c:v>
                </c:pt>
                <c:pt idx="905">
                  <c:v>7.9858999999999999E-2</c:v>
                </c:pt>
                <c:pt idx="906">
                  <c:v>0.101953</c:v>
                </c:pt>
                <c:pt idx="907">
                  <c:v>0.13339799999999999</c:v>
                </c:pt>
                <c:pt idx="908">
                  <c:v>0.17427000000000001</c:v>
                </c:pt>
                <c:pt idx="909">
                  <c:v>0.179978</c:v>
                </c:pt>
                <c:pt idx="910">
                  <c:v>0.30177199999999998</c:v>
                </c:pt>
                <c:pt idx="911">
                  <c:v>0.33248800000000001</c:v>
                </c:pt>
                <c:pt idx="912">
                  <c:v>0.326654</c:v>
                </c:pt>
                <c:pt idx="913">
                  <c:v>0.27595599999999998</c:v>
                </c:pt>
                <c:pt idx="914">
                  <c:v>0.27882099999999999</c:v>
                </c:pt>
                <c:pt idx="915">
                  <c:v>0.230513</c:v>
                </c:pt>
                <c:pt idx="916">
                  <c:v>0.19576099999999999</c:v>
                </c:pt>
                <c:pt idx="917">
                  <c:v>0.189308</c:v>
                </c:pt>
                <c:pt idx="918">
                  <c:v>0.19183</c:v>
                </c:pt>
                <c:pt idx="919">
                  <c:v>0.30054199999999998</c:v>
                </c:pt>
                <c:pt idx="920">
                  <c:v>0.26890999999999998</c:v>
                </c:pt>
                <c:pt idx="921">
                  <c:v>0.22406799999999999</c:v>
                </c:pt>
                <c:pt idx="922">
                  <c:v>0.181003</c:v>
                </c:pt>
                <c:pt idx="923">
                  <c:v>0.16849700000000001</c:v>
                </c:pt>
                <c:pt idx="924">
                  <c:v>9.0620000000000006E-2</c:v>
                </c:pt>
                <c:pt idx="925">
                  <c:v>7.7699000000000004E-2</c:v>
                </c:pt>
                <c:pt idx="926">
                  <c:v>6.7698999999999995E-2</c:v>
                </c:pt>
                <c:pt idx="927">
                  <c:v>5.2248999999999997E-2</c:v>
                </c:pt>
                <c:pt idx="928">
                  <c:v>4.6121000000000002E-2</c:v>
                </c:pt>
                <c:pt idx="929">
                  <c:v>9.5E-4</c:v>
                </c:pt>
                <c:pt idx="930">
                  <c:v>1.4100000000000001E-4</c:v>
                </c:pt>
                <c:pt idx="931">
                  <c:v>7.3999999999999996E-5</c:v>
                </c:pt>
                <c:pt idx="932">
                  <c:v>1.64E-4</c:v>
                </c:pt>
                <c:pt idx="933">
                  <c:v>1.21E-4</c:v>
                </c:pt>
                <c:pt idx="934">
                  <c:v>7.4999999999999993E-5</c:v>
                </c:pt>
                <c:pt idx="935">
                  <c:v>1.37E-4</c:v>
                </c:pt>
                <c:pt idx="936">
                  <c:v>8.5000000000000006E-5</c:v>
                </c:pt>
                <c:pt idx="937">
                  <c:v>1.3200000000000001E-4</c:v>
                </c:pt>
                <c:pt idx="938">
                  <c:v>6.6000000000000005E-5</c:v>
                </c:pt>
                <c:pt idx="939">
                  <c:v>2.2446000000000001E-2</c:v>
                </c:pt>
                <c:pt idx="940">
                  <c:v>8.6069000000000007E-2</c:v>
                </c:pt>
                <c:pt idx="941">
                  <c:v>0.10474</c:v>
                </c:pt>
                <c:pt idx="942">
                  <c:v>0.12001100000000001</c:v>
                </c:pt>
                <c:pt idx="943">
                  <c:v>0.230295</c:v>
                </c:pt>
                <c:pt idx="944">
                  <c:v>0.40210400000000002</c:v>
                </c:pt>
                <c:pt idx="945">
                  <c:v>0.44786399999999998</c:v>
                </c:pt>
                <c:pt idx="946">
                  <c:v>0.39702300000000001</c:v>
                </c:pt>
                <c:pt idx="947">
                  <c:v>0.30433100000000002</c:v>
                </c:pt>
                <c:pt idx="948">
                  <c:v>0.24105799999999999</c:v>
                </c:pt>
                <c:pt idx="949">
                  <c:v>0.13583400000000001</c:v>
                </c:pt>
                <c:pt idx="950">
                  <c:v>6.1395999999999999E-2</c:v>
                </c:pt>
                <c:pt idx="951">
                  <c:v>1.46E-4</c:v>
                </c:pt>
                <c:pt idx="952">
                  <c:v>4.1999999999999998E-5</c:v>
                </c:pt>
                <c:pt idx="953">
                  <c:v>1.4899999999999999E-4</c:v>
                </c:pt>
                <c:pt idx="954">
                  <c:v>9.5000000000000005E-5</c:v>
                </c:pt>
                <c:pt idx="955">
                  <c:v>1.7100000000000001E-4</c:v>
                </c:pt>
                <c:pt idx="956">
                  <c:v>6.7000000000000002E-5</c:v>
                </c:pt>
                <c:pt idx="957">
                  <c:v>9.2E-5</c:v>
                </c:pt>
                <c:pt idx="958">
                  <c:v>1.02E-4</c:v>
                </c:pt>
                <c:pt idx="959">
                  <c:v>1.12E-4</c:v>
                </c:pt>
                <c:pt idx="960">
                  <c:v>1.1712999999999999E-2</c:v>
                </c:pt>
                <c:pt idx="961">
                  <c:v>1.6518000000000001E-2</c:v>
                </c:pt>
                <c:pt idx="962">
                  <c:v>4.3919E-2</c:v>
                </c:pt>
                <c:pt idx="963">
                  <c:v>0.102648</c:v>
                </c:pt>
                <c:pt idx="964">
                  <c:v>0.18298200000000001</c:v>
                </c:pt>
                <c:pt idx="965">
                  <c:v>0.205374</c:v>
                </c:pt>
                <c:pt idx="966">
                  <c:v>0.29796499999999998</c:v>
                </c:pt>
                <c:pt idx="967">
                  <c:v>0.31129099999999998</c:v>
                </c:pt>
                <c:pt idx="968">
                  <c:v>0.31899300000000003</c:v>
                </c:pt>
                <c:pt idx="969">
                  <c:v>0.40914099999999998</c:v>
                </c:pt>
                <c:pt idx="970">
                  <c:v>0.40862799999999999</c:v>
                </c:pt>
                <c:pt idx="971">
                  <c:v>0.423207</c:v>
                </c:pt>
                <c:pt idx="972">
                  <c:v>0.41249000000000002</c:v>
                </c:pt>
                <c:pt idx="973">
                  <c:v>0.42161199999999999</c:v>
                </c:pt>
                <c:pt idx="974">
                  <c:v>0.42258000000000001</c:v>
                </c:pt>
                <c:pt idx="975">
                  <c:v>0.43853199999999998</c:v>
                </c:pt>
                <c:pt idx="976">
                  <c:v>0.30173899999999998</c:v>
                </c:pt>
                <c:pt idx="977">
                  <c:v>0.16120599999999999</c:v>
                </c:pt>
                <c:pt idx="978">
                  <c:v>0.100201</c:v>
                </c:pt>
                <c:pt idx="979">
                  <c:v>1.3398E-2</c:v>
                </c:pt>
                <c:pt idx="980">
                  <c:v>3.4999999999999997E-5</c:v>
                </c:pt>
                <c:pt idx="981">
                  <c:v>1.03E-4</c:v>
                </c:pt>
                <c:pt idx="982">
                  <c:v>8.2999999999999998E-5</c:v>
                </c:pt>
                <c:pt idx="983">
                  <c:v>4.3999999999999999E-5</c:v>
                </c:pt>
                <c:pt idx="984">
                  <c:v>1.5200000000000001E-4</c:v>
                </c:pt>
                <c:pt idx="985">
                  <c:v>8.7000000000000001E-5</c:v>
                </c:pt>
                <c:pt idx="986">
                  <c:v>1.3200000000000001E-4</c:v>
                </c:pt>
                <c:pt idx="987">
                  <c:v>8.1000000000000004E-5</c:v>
                </c:pt>
                <c:pt idx="988">
                  <c:v>1.63E-4</c:v>
                </c:pt>
                <c:pt idx="989">
                  <c:v>8.3999999999999995E-5</c:v>
                </c:pt>
                <c:pt idx="990">
                  <c:v>1.4100000000000001E-4</c:v>
                </c:pt>
                <c:pt idx="991">
                  <c:v>5.8970000000000003E-3</c:v>
                </c:pt>
                <c:pt idx="992">
                  <c:v>9.1839999999999995E-3</c:v>
                </c:pt>
                <c:pt idx="993">
                  <c:v>1.7392999999999999E-2</c:v>
                </c:pt>
                <c:pt idx="994">
                  <c:v>3.0675999999999998E-2</c:v>
                </c:pt>
                <c:pt idx="995">
                  <c:v>3.9938000000000001E-2</c:v>
                </c:pt>
                <c:pt idx="996">
                  <c:v>0.204068</c:v>
                </c:pt>
                <c:pt idx="997">
                  <c:v>0.22681000000000001</c:v>
                </c:pt>
                <c:pt idx="998">
                  <c:v>0.24697</c:v>
                </c:pt>
                <c:pt idx="999">
                  <c:v>0.29137200000000002</c:v>
                </c:pt>
                <c:pt idx="1000">
                  <c:v>0.383994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B5D-EB4A-B4D5-3DF1E7F40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2604832"/>
        <c:axId val="1322829536"/>
      </c:scatterChart>
      <c:valAx>
        <c:axId val="1322604832"/>
        <c:scaling>
          <c:orientation val="minMax"/>
          <c:max val="25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Offset of Center of 22.9 MiB block above base of 1GiB page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2829536"/>
        <c:crosses val="autoZero"/>
        <c:crossBetween val="midCat"/>
        <c:majorUnit val="32"/>
        <c:minorUnit val="8"/>
      </c:valAx>
      <c:valAx>
        <c:axId val="1322829536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L2 Miss Rate due to Snoop Filter Evictions</a:t>
                </a:r>
              </a:p>
            </c:rich>
          </c:tx>
          <c:layout>
            <c:manualLayout>
              <c:xMode val="edge"/>
              <c:yMode val="edge"/>
              <c:x val="1.0248522003720293E-2"/>
              <c:y val="0.136049885932315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26048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108577393669256"/>
          <c:y val="0.15479027277379406"/>
          <c:w val="0.14071416362900524"/>
          <c:h val="0.12952139040355157"/>
        </c:manualLayout>
      </c:layout>
      <c:overlay val="1"/>
      <c:spPr>
        <a:solidFill>
          <a:schemeClr val="bg2">
            <a:lumMod val="20000"/>
            <a:lumOff val="80000"/>
          </a:schemeClr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'18c 1GiB data'!$X$8</c:f>
              <c:strCache>
                <c:ptCount val="1"/>
                <c:pt idx="0">
                  <c:v>avg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000000"/>
                </a:solidFill>
              </a:ln>
              <a:effectLst/>
            </c:spPr>
          </c:marker>
          <c:xVal>
            <c:numRef>
              <c:f>'18c 1GiB data'!$V$9:$V$274</c:f>
              <c:numCache>
                <c:formatCode>0.000</c:formatCode>
                <c:ptCount val="266"/>
                <c:pt idx="0">
                  <c:v>8.7901733398437489</c:v>
                </c:pt>
                <c:pt idx="1">
                  <c:v>8.8241699218749989</c:v>
                </c:pt>
                <c:pt idx="2">
                  <c:v>10.921643066406249</c:v>
                </c:pt>
                <c:pt idx="3">
                  <c:v>11.281750488281249</c:v>
                </c:pt>
                <c:pt idx="4">
                  <c:v>11.608715820312499</c:v>
                </c:pt>
                <c:pt idx="5">
                  <c:v>14.799816894531249</c:v>
                </c:pt>
                <c:pt idx="6">
                  <c:v>17.352062988281247</c:v>
                </c:pt>
                <c:pt idx="7">
                  <c:v>18.850292968749997</c:v>
                </c:pt>
                <c:pt idx="8">
                  <c:v>19.612072753906247</c:v>
                </c:pt>
                <c:pt idx="9">
                  <c:v>19.626232910156247</c:v>
                </c:pt>
                <c:pt idx="10">
                  <c:v>20.571850585937497</c:v>
                </c:pt>
                <c:pt idx="11">
                  <c:v>22.918591308593747</c:v>
                </c:pt>
                <c:pt idx="12">
                  <c:v>23.476269531249997</c:v>
                </c:pt>
                <c:pt idx="13">
                  <c:v>24.055004882812497</c:v>
                </c:pt>
                <c:pt idx="14">
                  <c:v>24.897595214843747</c:v>
                </c:pt>
                <c:pt idx="15">
                  <c:v>26.871350097656247</c:v>
                </c:pt>
                <c:pt idx="16">
                  <c:v>27.542370605468747</c:v>
                </c:pt>
                <c:pt idx="17">
                  <c:v>27.680432128906247</c:v>
                </c:pt>
                <c:pt idx="18">
                  <c:v>27.815136718749997</c:v>
                </c:pt>
                <c:pt idx="19">
                  <c:v>28.376293945312497</c:v>
                </c:pt>
                <c:pt idx="20">
                  <c:v>31.615002441406247</c:v>
                </c:pt>
                <c:pt idx="21">
                  <c:v>32.172314453124997</c:v>
                </c:pt>
                <c:pt idx="22">
                  <c:v>33.008312988281247</c:v>
                </c:pt>
                <c:pt idx="23">
                  <c:v>33.438000488281247</c:v>
                </c:pt>
                <c:pt idx="24">
                  <c:v>36.491040039062497</c:v>
                </c:pt>
                <c:pt idx="25">
                  <c:v>36.867138671874997</c:v>
                </c:pt>
                <c:pt idx="26">
                  <c:v>39.367504882812497</c:v>
                </c:pt>
                <c:pt idx="27">
                  <c:v>39.537060546874997</c:v>
                </c:pt>
                <c:pt idx="28">
                  <c:v>41.204541015624997</c:v>
                </c:pt>
                <c:pt idx="29">
                  <c:v>41.408886718749997</c:v>
                </c:pt>
                <c:pt idx="30">
                  <c:v>41.438916015624997</c:v>
                </c:pt>
                <c:pt idx="31">
                  <c:v>42.231457519531247</c:v>
                </c:pt>
                <c:pt idx="32">
                  <c:v>45.123547363281247</c:v>
                </c:pt>
                <c:pt idx="33">
                  <c:v>46.976452636718747</c:v>
                </c:pt>
                <c:pt idx="34">
                  <c:v>48.528637695312497</c:v>
                </c:pt>
                <c:pt idx="35">
                  <c:v>49.029492187499997</c:v>
                </c:pt>
                <c:pt idx="36">
                  <c:v>49.735485839843747</c:v>
                </c:pt>
                <c:pt idx="37">
                  <c:v>50.364697265624997</c:v>
                </c:pt>
                <c:pt idx="38">
                  <c:v>50.665356445312497</c:v>
                </c:pt>
                <c:pt idx="39">
                  <c:v>51.265087890624997</c:v>
                </c:pt>
                <c:pt idx="40">
                  <c:v>51.586315917968747</c:v>
                </c:pt>
                <c:pt idx="41">
                  <c:v>51.983044433593747</c:v>
                </c:pt>
                <c:pt idx="42">
                  <c:v>55.457897949218747</c:v>
                </c:pt>
                <c:pt idx="43">
                  <c:v>56.387951660156247</c:v>
                </c:pt>
                <c:pt idx="44">
                  <c:v>56.484875488281247</c:v>
                </c:pt>
                <c:pt idx="45">
                  <c:v>56.603039550781247</c:v>
                </c:pt>
                <c:pt idx="46">
                  <c:v>56.770397949218747</c:v>
                </c:pt>
                <c:pt idx="47">
                  <c:v>59.078686523437497</c:v>
                </c:pt>
                <c:pt idx="48">
                  <c:v>59.154248046874997</c:v>
                </c:pt>
                <c:pt idx="49">
                  <c:v>59.325451660156247</c:v>
                </c:pt>
                <c:pt idx="50">
                  <c:v>60.753002929687497</c:v>
                </c:pt>
                <c:pt idx="51">
                  <c:v>61.772412109374997</c:v>
                </c:pt>
                <c:pt idx="52">
                  <c:v>62.698742675781247</c:v>
                </c:pt>
                <c:pt idx="53">
                  <c:v>65.197155761718747</c:v>
                </c:pt>
                <c:pt idx="54">
                  <c:v>66.487866210937497</c:v>
                </c:pt>
                <c:pt idx="55">
                  <c:v>68.420788574218747</c:v>
                </c:pt>
                <c:pt idx="56">
                  <c:v>72.942028808593747</c:v>
                </c:pt>
                <c:pt idx="57">
                  <c:v>74.141430664062497</c:v>
                </c:pt>
                <c:pt idx="58">
                  <c:v>74.407971191406247</c:v>
                </c:pt>
                <c:pt idx="59">
                  <c:v>76.354321289062497</c:v>
                </c:pt>
                <c:pt idx="60">
                  <c:v>76.534802246093747</c:v>
                </c:pt>
                <c:pt idx="61">
                  <c:v>76.672924804687497</c:v>
                </c:pt>
                <c:pt idx="62">
                  <c:v>77.612622070312497</c:v>
                </c:pt>
                <c:pt idx="63">
                  <c:v>79.332897949218747</c:v>
                </c:pt>
                <c:pt idx="64">
                  <c:v>80.691906738281247</c:v>
                </c:pt>
                <c:pt idx="65">
                  <c:v>82.088696289062497</c:v>
                </c:pt>
                <c:pt idx="66">
                  <c:v>82.120007324218747</c:v>
                </c:pt>
                <c:pt idx="67">
                  <c:v>84.929760742187497</c:v>
                </c:pt>
                <c:pt idx="68">
                  <c:v>84.967541503906247</c:v>
                </c:pt>
                <c:pt idx="69">
                  <c:v>85.304394531249997</c:v>
                </c:pt>
                <c:pt idx="70">
                  <c:v>86.261364746093747</c:v>
                </c:pt>
                <c:pt idx="71">
                  <c:v>87.179272460937497</c:v>
                </c:pt>
                <c:pt idx="72">
                  <c:v>87.482189941406247</c:v>
                </c:pt>
                <c:pt idx="73">
                  <c:v>87.487072753906247</c:v>
                </c:pt>
                <c:pt idx="74">
                  <c:v>88.717297363281247</c:v>
                </c:pt>
                <c:pt idx="75">
                  <c:v>90.191784667968747</c:v>
                </c:pt>
                <c:pt idx="76">
                  <c:v>90.491589355468747</c:v>
                </c:pt>
                <c:pt idx="77">
                  <c:v>90.798291015624997</c:v>
                </c:pt>
                <c:pt idx="78">
                  <c:v>91.157055664062497</c:v>
                </c:pt>
                <c:pt idx="79">
                  <c:v>94.110119628906247</c:v>
                </c:pt>
                <c:pt idx="80">
                  <c:v>94.139111328124997</c:v>
                </c:pt>
                <c:pt idx="81">
                  <c:v>95.660656738281247</c:v>
                </c:pt>
                <c:pt idx="82">
                  <c:v>96.145581054687497</c:v>
                </c:pt>
                <c:pt idx="83">
                  <c:v>96.909619140624997</c:v>
                </c:pt>
                <c:pt idx="84">
                  <c:v>97.545117187499997</c:v>
                </c:pt>
                <c:pt idx="85">
                  <c:v>98.045605468749997</c:v>
                </c:pt>
                <c:pt idx="86">
                  <c:v>99.332653808593747</c:v>
                </c:pt>
                <c:pt idx="87">
                  <c:v>100.26337890625</c:v>
                </c:pt>
                <c:pt idx="88">
                  <c:v>100.8655517578125</c:v>
                </c:pt>
                <c:pt idx="89">
                  <c:v>101.96552734375</c:v>
                </c:pt>
                <c:pt idx="90">
                  <c:v>105.548291015625</c:v>
                </c:pt>
                <c:pt idx="91">
                  <c:v>110.50770263671875</c:v>
                </c:pt>
                <c:pt idx="92">
                  <c:v>111.380078125</c:v>
                </c:pt>
                <c:pt idx="93">
                  <c:v>113.560498046875</c:v>
                </c:pt>
                <c:pt idx="94">
                  <c:v>113.75416259765625</c:v>
                </c:pt>
                <c:pt idx="95">
                  <c:v>113.852734375</c:v>
                </c:pt>
                <c:pt idx="96">
                  <c:v>113.937939453125</c:v>
                </c:pt>
                <c:pt idx="97">
                  <c:v>116.005810546875</c:v>
                </c:pt>
                <c:pt idx="98">
                  <c:v>118.09052734375</c:v>
                </c:pt>
                <c:pt idx="99">
                  <c:v>120.4822509765625</c:v>
                </c:pt>
                <c:pt idx="100">
                  <c:v>121.2283447265625</c:v>
                </c:pt>
                <c:pt idx="101">
                  <c:v>121.88642578125</c:v>
                </c:pt>
                <c:pt idx="102">
                  <c:v>122.79658203125</c:v>
                </c:pt>
                <c:pt idx="103">
                  <c:v>123.0852783203125</c:v>
                </c:pt>
                <c:pt idx="104">
                  <c:v>123.30732421875</c:v>
                </c:pt>
                <c:pt idx="105">
                  <c:v>123.53797607421875</c:v>
                </c:pt>
                <c:pt idx="106">
                  <c:v>123.8841064453125</c:v>
                </c:pt>
                <c:pt idx="107">
                  <c:v>130.66529541015626</c:v>
                </c:pt>
                <c:pt idx="108">
                  <c:v>131.64326171875001</c:v>
                </c:pt>
                <c:pt idx="109">
                  <c:v>133.13239746093751</c:v>
                </c:pt>
                <c:pt idx="110">
                  <c:v>133.71503906250001</c:v>
                </c:pt>
                <c:pt idx="111">
                  <c:v>135.03773193359376</c:v>
                </c:pt>
                <c:pt idx="112">
                  <c:v>135.71735839843751</c:v>
                </c:pt>
                <c:pt idx="113">
                  <c:v>136.07014160156251</c:v>
                </c:pt>
                <c:pt idx="114">
                  <c:v>137.49934082031251</c:v>
                </c:pt>
                <c:pt idx="115">
                  <c:v>138.55506591796876</c:v>
                </c:pt>
                <c:pt idx="116">
                  <c:v>139.19813232421876</c:v>
                </c:pt>
                <c:pt idx="117">
                  <c:v>139.20332031250001</c:v>
                </c:pt>
                <c:pt idx="118">
                  <c:v>139.41688232421876</c:v>
                </c:pt>
                <c:pt idx="119">
                  <c:v>140.31928710937501</c:v>
                </c:pt>
                <c:pt idx="120">
                  <c:v>140.69233398437501</c:v>
                </c:pt>
                <c:pt idx="121">
                  <c:v>140.94837646484376</c:v>
                </c:pt>
                <c:pt idx="122">
                  <c:v>142.08668212890626</c:v>
                </c:pt>
                <c:pt idx="123">
                  <c:v>145.35926513671876</c:v>
                </c:pt>
                <c:pt idx="124">
                  <c:v>146.40821533203126</c:v>
                </c:pt>
                <c:pt idx="125">
                  <c:v>146.77930908203126</c:v>
                </c:pt>
                <c:pt idx="126">
                  <c:v>146.99287109375001</c:v>
                </c:pt>
                <c:pt idx="127">
                  <c:v>148.44660644531251</c:v>
                </c:pt>
                <c:pt idx="128">
                  <c:v>149.91218261718751</c:v>
                </c:pt>
                <c:pt idx="129">
                  <c:v>150.06300048828126</c:v>
                </c:pt>
                <c:pt idx="130">
                  <c:v>150.07752685546876</c:v>
                </c:pt>
                <c:pt idx="131">
                  <c:v>150.21699218750001</c:v>
                </c:pt>
                <c:pt idx="132">
                  <c:v>151.23884277343751</c:v>
                </c:pt>
                <c:pt idx="133">
                  <c:v>152.64802246093751</c:v>
                </c:pt>
                <c:pt idx="134">
                  <c:v>154.28144531250001</c:v>
                </c:pt>
                <c:pt idx="135">
                  <c:v>155.28742675781251</c:v>
                </c:pt>
                <c:pt idx="136">
                  <c:v>156.12342529296876</c:v>
                </c:pt>
                <c:pt idx="137">
                  <c:v>158.12702636718751</c:v>
                </c:pt>
                <c:pt idx="138">
                  <c:v>158.43665771484376</c:v>
                </c:pt>
                <c:pt idx="139">
                  <c:v>159.90241699218751</c:v>
                </c:pt>
                <c:pt idx="140">
                  <c:v>161.17390136718751</c:v>
                </c:pt>
                <c:pt idx="141">
                  <c:v>161.46857910156251</c:v>
                </c:pt>
                <c:pt idx="142">
                  <c:v>162.76453857421876</c:v>
                </c:pt>
                <c:pt idx="143">
                  <c:v>163.27521972656251</c:v>
                </c:pt>
                <c:pt idx="144">
                  <c:v>164.58643798828126</c:v>
                </c:pt>
                <c:pt idx="145">
                  <c:v>167.40223388671876</c:v>
                </c:pt>
                <c:pt idx="146">
                  <c:v>167.70075683593751</c:v>
                </c:pt>
                <c:pt idx="147">
                  <c:v>168.03522949218751</c:v>
                </c:pt>
                <c:pt idx="148">
                  <c:v>168.20734863281251</c:v>
                </c:pt>
                <c:pt idx="149">
                  <c:v>168.26649169921876</c:v>
                </c:pt>
                <c:pt idx="150">
                  <c:v>168.41346435546876</c:v>
                </c:pt>
                <c:pt idx="151">
                  <c:v>169.26350097656251</c:v>
                </c:pt>
                <c:pt idx="152">
                  <c:v>169.36732177734376</c:v>
                </c:pt>
                <c:pt idx="153">
                  <c:v>170.36256103515626</c:v>
                </c:pt>
                <c:pt idx="154">
                  <c:v>170.53364257812501</c:v>
                </c:pt>
                <c:pt idx="155">
                  <c:v>170.54237060546876</c:v>
                </c:pt>
                <c:pt idx="156">
                  <c:v>171.22980957031251</c:v>
                </c:pt>
                <c:pt idx="157">
                  <c:v>172.53413085937501</c:v>
                </c:pt>
                <c:pt idx="158">
                  <c:v>174.21595458984376</c:v>
                </c:pt>
                <c:pt idx="159">
                  <c:v>175.44672851562501</c:v>
                </c:pt>
                <c:pt idx="160">
                  <c:v>176.36469726562501</c:v>
                </c:pt>
                <c:pt idx="161">
                  <c:v>176.52290039062501</c:v>
                </c:pt>
                <c:pt idx="162">
                  <c:v>176.68385009765626</c:v>
                </c:pt>
                <c:pt idx="163">
                  <c:v>176.80885009765626</c:v>
                </c:pt>
                <c:pt idx="164">
                  <c:v>176.89222412109376</c:v>
                </c:pt>
                <c:pt idx="165">
                  <c:v>177.78059082031251</c:v>
                </c:pt>
                <c:pt idx="166">
                  <c:v>178.72340087890626</c:v>
                </c:pt>
                <c:pt idx="167">
                  <c:v>178.81031494140626</c:v>
                </c:pt>
                <c:pt idx="168">
                  <c:v>179.56507568359376</c:v>
                </c:pt>
                <c:pt idx="169">
                  <c:v>179.57825927734376</c:v>
                </c:pt>
                <c:pt idx="170">
                  <c:v>181.51893310546876</c:v>
                </c:pt>
                <c:pt idx="171">
                  <c:v>182.01258544921876</c:v>
                </c:pt>
                <c:pt idx="172">
                  <c:v>183.71052246093751</c:v>
                </c:pt>
                <c:pt idx="173">
                  <c:v>184.67017822265626</c:v>
                </c:pt>
                <c:pt idx="174">
                  <c:v>185.21949462890626</c:v>
                </c:pt>
                <c:pt idx="175">
                  <c:v>186.15577392578126</c:v>
                </c:pt>
                <c:pt idx="176">
                  <c:v>186.27985839843751</c:v>
                </c:pt>
                <c:pt idx="177">
                  <c:v>186.57374267578126</c:v>
                </c:pt>
                <c:pt idx="178">
                  <c:v>186.76118164062501</c:v>
                </c:pt>
                <c:pt idx="179">
                  <c:v>187.34986572265626</c:v>
                </c:pt>
                <c:pt idx="180">
                  <c:v>187.36390380859376</c:v>
                </c:pt>
                <c:pt idx="181">
                  <c:v>187.97181396484376</c:v>
                </c:pt>
                <c:pt idx="182">
                  <c:v>188.05421142578126</c:v>
                </c:pt>
                <c:pt idx="183">
                  <c:v>188.98554687500001</c:v>
                </c:pt>
                <c:pt idx="184">
                  <c:v>189.30085449218751</c:v>
                </c:pt>
                <c:pt idx="185">
                  <c:v>192.22419433593751</c:v>
                </c:pt>
                <c:pt idx="186">
                  <c:v>194.05091552734376</c:v>
                </c:pt>
                <c:pt idx="187">
                  <c:v>195.84003906250001</c:v>
                </c:pt>
                <c:pt idx="188">
                  <c:v>196.62659912109376</c:v>
                </c:pt>
                <c:pt idx="189">
                  <c:v>196.72236328125001</c:v>
                </c:pt>
                <c:pt idx="190">
                  <c:v>196.73524169921876</c:v>
                </c:pt>
                <c:pt idx="191">
                  <c:v>198.91694335937501</c:v>
                </c:pt>
                <c:pt idx="192">
                  <c:v>199.04328613281251</c:v>
                </c:pt>
                <c:pt idx="193">
                  <c:v>199.76832275390626</c:v>
                </c:pt>
                <c:pt idx="194">
                  <c:v>199.98023681640626</c:v>
                </c:pt>
                <c:pt idx="195">
                  <c:v>200.03773193359376</c:v>
                </c:pt>
                <c:pt idx="196">
                  <c:v>200.94099121093751</c:v>
                </c:pt>
                <c:pt idx="197">
                  <c:v>205.47547607421876</c:v>
                </c:pt>
                <c:pt idx="198">
                  <c:v>206.10133056640626</c:v>
                </c:pt>
                <c:pt idx="199">
                  <c:v>207.01978759765626</c:v>
                </c:pt>
                <c:pt idx="200">
                  <c:v>207.10578613281251</c:v>
                </c:pt>
                <c:pt idx="201">
                  <c:v>207.78400878906251</c:v>
                </c:pt>
                <c:pt idx="202">
                  <c:v>208.43641357421876</c:v>
                </c:pt>
                <c:pt idx="203">
                  <c:v>209.78156738281251</c:v>
                </c:pt>
                <c:pt idx="204">
                  <c:v>210.07734375000001</c:v>
                </c:pt>
                <c:pt idx="205">
                  <c:v>210.34681396484376</c:v>
                </c:pt>
                <c:pt idx="206">
                  <c:v>210.47913818359376</c:v>
                </c:pt>
                <c:pt idx="207">
                  <c:v>210.63294677734376</c:v>
                </c:pt>
                <c:pt idx="208">
                  <c:v>210.83015136718751</c:v>
                </c:pt>
                <c:pt idx="209">
                  <c:v>210.92268066406251</c:v>
                </c:pt>
                <c:pt idx="210">
                  <c:v>212.25599365234376</c:v>
                </c:pt>
                <c:pt idx="211">
                  <c:v>217.67347412109376</c:v>
                </c:pt>
                <c:pt idx="212">
                  <c:v>218.74885253906251</c:v>
                </c:pt>
                <c:pt idx="213">
                  <c:v>218.83796386718751</c:v>
                </c:pt>
                <c:pt idx="214">
                  <c:v>219.16352539062501</c:v>
                </c:pt>
                <c:pt idx="215">
                  <c:v>219.81885986328126</c:v>
                </c:pt>
                <c:pt idx="216">
                  <c:v>220.26801757812501</c:v>
                </c:pt>
                <c:pt idx="217">
                  <c:v>221.64729003906251</c:v>
                </c:pt>
                <c:pt idx="218">
                  <c:v>222.06904296875001</c:v>
                </c:pt>
                <c:pt idx="219">
                  <c:v>224.88959960937501</c:v>
                </c:pt>
                <c:pt idx="220">
                  <c:v>226.54029541015626</c:v>
                </c:pt>
                <c:pt idx="221">
                  <c:v>227.15284423828126</c:v>
                </c:pt>
                <c:pt idx="222">
                  <c:v>229.74970703125001</c:v>
                </c:pt>
                <c:pt idx="223">
                  <c:v>230.17359619140626</c:v>
                </c:pt>
                <c:pt idx="224">
                  <c:v>231.16737060546876</c:v>
                </c:pt>
                <c:pt idx="225">
                  <c:v>231.74189453125001</c:v>
                </c:pt>
                <c:pt idx="226">
                  <c:v>231.83546142578126</c:v>
                </c:pt>
                <c:pt idx="227">
                  <c:v>232.92689208984376</c:v>
                </c:pt>
                <c:pt idx="228">
                  <c:v>233.19575195312501</c:v>
                </c:pt>
                <c:pt idx="229">
                  <c:v>233.38471679687501</c:v>
                </c:pt>
                <c:pt idx="230">
                  <c:v>234.61274414062501</c:v>
                </c:pt>
                <c:pt idx="231">
                  <c:v>235.52229003906251</c:v>
                </c:pt>
                <c:pt idx="232">
                  <c:v>236.21644287109376</c:v>
                </c:pt>
                <c:pt idx="233">
                  <c:v>236.41437988281251</c:v>
                </c:pt>
                <c:pt idx="234">
                  <c:v>236.90290527343751</c:v>
                </c:pt>
                <c:pt idx="235">
                  <c:v>237.09632568359376</c:v>
                </c:pt>
                <c:pt idx="236">
                  <c:v>237.20539550781251</c:v>
                </c:pt>
                <c:pt idx="237">
                  <c:v>238.48701171875001</c:v>
                </c:pt>
                <c:pt idx="238">
                  <c:v>239.45643310546876</c:v>
                </c:pt>
                <c:pt idx="239">
                  <c:v>239.73524169921876</c:v>
                </c:pt>
                <c:pt idx="240">
                  <c:v>240.52302246093751</c:v>
                </c:pt>
                <c:pt idx="241">
                  <c:v>241.40443115234376</c:v>
                </c:pt>
                <c:pt idx="242">
                  <c:v>242.35139160156251</c:v>
                </c:pt>
                <c:pt idx="243">
                  <c:v>242.65070800781251</c:v>
                </c:pt>
                <c:pt idx="244">
                  <c:v>242.80286865234376</c:v>
                </c:pt>
                <c:pt idx="245">
                  <c:v>243.32307128906251</c:v>
                </c:pt>
                <c:pt idx="246">
                  <c:v>243.54090576171876</c:v>
                </c:pt>
                <c:pt idx="247">
                  <c:v>245.92524414062501</c:v>
                </c:pt>
                <c:pt idx="248">
                  <c:v>246.05372314453126</c:v>
                </c:pt>
                <c:pt idx="249">
                  <c:v>246.19874267578126</c:v>
                </c:pt>
                <c:pt idx="250">
                  <c:v>246.84296875000001</c:v>
                </c:pt>
                <c:pt idx="251">
                  <c:v>247.53168945312501</c:v>
                </c:pt>
                <c:pt idx="252">
                  <c:v>248.65894775390626</c:v>
                </c:pt>
                <c:pt idx="253">
                  <c:v>249.16254882812501</c:v>
                </c:pt>
                <c:pt idx="254">
                  <c:v>249.76179199218751</c:v>
                </c:pt>
                <c:pt idx="255">
                  <c:v>250.06855468750001</c:v>
                </c:pt>
                <c:pt idx="256">
                  <c:v>251.51166992187501</c:v>
                </c:pt>
                <c:pt idx="257">
                  <c:v>251.69147949218751</c:v>
                </c:pt>
                <c:pt idx="258">
                  <c:v>252.56312255859376</c:v>
                </c:pt>
                <c:pt idx="259">
                  <c:v>253.38911132812501</c:v>
                </c:pt>
                <c:pt idx="260">
                  <c:v>253.74787597656251</c:v>
                </c:pt>
                <c:pt idx="261">
                  <c:v>254.39118652343751</c:v>
                </c:pt>
                <c:pt idx="262">
                  <c:v>254.47169189453126</c:v>
                </c:pt>
                <c:pt idx="263">
                  <c:v>254.69337158203126</c:v>
                </c:pt>
                <c:pt idx="264">
                  <c:v>254.70710449218751</c:v>
                </c:pt>
                <c:pt idx="265">
                  <c:v>255.81580810546876</c:v>
                </c:pt>
              </c:numCache>
            </c:numRef>
          </c:xVal>
          <c:yVal>
            <c:numRef>
              <c:f>'18c 1GiB data'!$X$9:$X$274</c:f>
              <c:numCache>
                <c:formatCode>0.00E+00</c:formatCode>
                <c:ptCount val="266"/>
                <c:pt idx="0">
                  <c:v>1.5125E-5</c:v>
                </c:pt>
                <c:pt idx="1">
                  <c:v>1.5281299999999999E-5</c:v>
                </c:pt>
                <c:pt idx="2">
                  <c:v>1.4812499999999999E-5</c:v>
                </c:pt>
                <c:pt idx="3">
                  <c:v>1.5999999999999999E-5</c:v>
                </c:pt>
                <c:pt idx="4">
                  <c:v>1.7468700000000001E-5</c:v>
                </c:pt>
                <c:pt idx="5">
                  <c:v>1.5625E-5</c:v>
                </c:pt>
                <c:pt idx="6">
                  <c:v>1.8093799999999999E-5</c:v>
                </c:pt>
                <c:pt idx="7">
                  <c:v>1.4937500000000001E-5</c:v>
                </c:pt>
                <c:pt idx="8">
                  <c:v>1.3968800000000001E-5</c:v>
                </c:pt>
                <c:pt idx="9">
                  <c:v>1.4E-5</c:v>
                </c:pt>
                <c:pt idx="10">
                  <c:v>1.7499999999999998E-5</c:v>
                </c:pt>
                <c:pt idx="11">
                  <c:v>1.6562499999999999E-5</c:v>
                </c:pt>
                <c:pt idx="12">
                  <c:v>9.6937500000000005E-5</c:v>
                </c:pt>
                <c:pt idx="13" formatCode="General">
                  <c:v>1.69125E-4</c:v>
                </c:pt>
                <c:pt idx="14">
                  <c:v>1.6906300000000001E-5</c:v>
                </c:pt>
                <c:pt idx="15" formatCode="General">
                  <c:v>2.06128E-3</c:v>
                </c:pt>
                <c:pt idx="16" formatCode="General">
                  <c:v>6.75087E-3</c:v>
                </c:pt>
                <c:pt idx="17" formatCode="General">
                  <c:v>9.0292500000000008E-3</c:v>
                </c:pt>
                <c:pt idx="18" formatCode="General">
                  <c:v>1.11565E-2</c:v>
                </c:pt>
                <c:pt idx="19" formatCode="General">
                  <c:v>2.6244199999999999E-2</c:v>
                </c:pt>
                <c:pt idx="20" formatCode="General">
                  <c:v>0.21156</c:v>
                </c:pt>
                <c:pt idx="21" formatCode="General">
                  <c:v>0.197437</c:v>
                </c:pt>
                <c:pt idx="22" formatCode="General">
                  <c:v>0.14993000000000001</c:v>
                </c:pt>
                <c:pt idx="23" formatCode="General">
                  <c:v>0.119231</c:v>
                </c:pt>
                <c:pt idx="24" formatCode="General">
                  <c:v>4.8860600000000002E-3</c:v>
                </c:pt>
                <c:pt idx="25" formatCode="General">
                  <c:v>2.5785600000000001E-3</c:v>
                </c:pt>
                <c:pt idx="26">
                  <c:v>1.6781300000000001E-5</c:v>
                </c:pt>
                <c:pt idx="27" formatCode="General">
                  <c:v>1.55625E-4</c:v>
                </c:pt>
                <c:pt idx="28">
                  <c:v>1.6562499999999999E-5</c:v>
                </c:pt>
                <c:pt idx="29">
                  <c:v>3.0343799999999999E-5</c:v>
                </c:pt>
                <c:pt idx="30">
                  <c:v>4.3250000000000001E-5</c:v>
                </c:pt>
                <c:pt idx="31">
                  <c:v>9.6218700000000001E-5</c:v>
                </c:pt>
                <c:pt idx="32">
                  <c:v>1.5437499999999999E-5</c:v>
                </c:pt>
                <c:pt idx="33">
                  <c:v>1.39375E-5</c:v>
                </c:pt>
                <c:pt idx="34">
                  <c:v>1.6375000000000002E-5</c:v>
                </c:pt>
                <c:pt idx="35">
                  <c:v>1.4656300000000001E-5</c:v>
                </c:pt>
                <c:pt idx="36">
                  <c:v>9.6249999999999995E-5</c:v>
                </c:pt>
                <c:pt idx="37">
                  <c:v>9.7437500000000003E-5</c:v>
                </c:pt>
                <c:pt idx="38">
                  <c:v>1.8374999999999999E-5</c:v>
                </c:pt>
                <c:pt idx="39">
                  <c:v>1.6750000000000001E-5</c:v>
                </c:pt>
                <c:pt idx="40">
                  <c:v>1.8281300000000001E-5</c:v>
                </c:pt>
                <c:pt idx="41">
                  <c:v>1.41562E-5</c:v>
                </c:pt>
                <c:pt idx="42" formatCode="General">
                  <c:v>1.1353099999999999E-4</c:v>
                </c:pt>
                <c:pt idx="43" formatCode="General">
                  <c:v>3.7668800000000002E-4</c:v>
                </c:pt>
                <c:pt idx="44" formatCode="General">
                  <c:v>1.63719E-4</c:v>
                </c:pt>
                <c:pt idx="45">
                  <c:v>2.1625E-5</c:v>
                </c:pt>
                <c:pt idx="46">
                  <c:v>2.4000000000000001E-5</c:v>
                </c:pt>
                <c:pt idx="47" formatCode="General">
                  <c:v>6.3295599999999997E-3</c:v>
                </c:pt>
                <c:pt idx="48" formatCode="General">
                  <c:v>6.9615600000000003E-3</c:v>
                </c:pt>
                <c:pt idx="49" formatCode="General">
                  <c:v>8.3274999999999998E-3</c:v>
                </c:pt>
                <c:pt idx="50" formatCode="General">
                  <c:v>4.2793699999999997E-2</c:v>
                </c:pt>
                <c:pt idx="51" formatCode="General">
                  <c:v>9.1903299999999993E-2</c:v>
                </c:pt>
                <c:pt idx="52" formatCode="General">
                  <c:v>0.15195400000000001</c:v>
                </c:pt>
                <c:pt idx="53" formatCode="General">
                  <c:v>0.155611</c:v>
                </c:pt>
                <c:pt idx="54" formatCode="General">
                  <c:v>7.2221900000000006E-2</c:v>
                </c:pt>
                <c:pt idx="55" formatCode="General">
                  <c:v>1.1387400000000001E-2</c:v>
                </c:pt>
                <c:pt idx="56">
                  <c:v>1.5406299999999999E-5</c:v>
                </c:pt>
                <c:pt idx="57">
                  <c:v>9.61875E-5</c:v>
                </c:pt>
                <c:pt idx="58">
                  <c:v>8.6000000000000003E-5</c:v>
                </c:pt>
                <c:pt idx="59">
                  <c:v>1.7937499999999999E-5</c:v>
                </c:pt>
                <c:pt idx="60">
                  <c:v>1.6843699999999999E-5</c:v>
                </c:pt>
                <c:pt idx="61">
                  <c:v>1.53437E-5</c:v>
                </c:pt>
                <c:pt idx="62">
                  <c:v>9.5437499999999996E-5</c:v>
                </c:pt>
                <c:pt idx="63">
                  <c:v>1.5562499999999999E-5</c:v>
                </c:pt>
                <c:pt idx="64">
                  <c:v>1.5843699999999999E-5</c:v>
                </c:pt>
                <c:pt idx="65">
                  <c:v>9.3343699999999999E-5</c:v>
                </c:pt>
                <c:pt idx="66">
                  <c:v>9.5531299999999998E-5</c:v>
                </c:pt>
                <c:pt idx="67">
                  <c:v>1.4406199999999999E-5</c:v>
                </c:pt>
                <c:pt idx="68">
                  <c:v>1.4593800000000001E-5</c:v>
                </c:pt>
                <c:pt idx="69">
                  <c:v>1.7625000000000002E-5</c:v>
                </c:pt>
                <c:pt idx="70">
                  <c:v>9.4749999999999999E-5</c:v>
                </c:pt>
                <c:pt idx="71">
                  <c:v>1.6343800000000001E-5</c:v>
                </c:pt>
                <c:pt idx="72" formatCode="General">
                  <c:v>1.03531E-4</c:v>
                </c:pt>
                <c:pt idx="73" formatCode="General">
                  <c:v>1.09438E-4</c:v>
                </c:pt>
                <c:pt idx="74">
                  <c:v>1.64375E-5</c:v>
                </c:pt>
                <c:pt idx="75" formatCode="General">
                  <c:v>8.8946900000000005E-4</c:v>
                </c:pt>
                <c:pt idx="76" formatCode="General">
                  <c:v>1.5542500000000001E-3</c:v>
                </c:pt>
                <c:pt idx="77" formatCode="General">
                  <c:v>1.9675000000000001E-3</c:v>
                </c:pt>
                <c:pt idx="78" formatCode="General">
                  <c:v>2.83059E-3</c:v>
                </c:pt>
                <c:pt idx="79" formatCode="General">
                  <c:v>9.4205300000000006E-2</c:v>
                </c:pt>
                <c:pt idx="80" formatCode="General">
                  <c:v>9.5296800000000001E-2</c:v>
                </c:pt>
                <c:pt idx="81" formatCode="General">
                  <c:v>0.205875</c:v>
                </c:pt>
                <c:pt idx="82" formatCode="General">
                  <c:v>0.19609299999999999</c:v>
                </c:pt>
                <c:pt idx="83" formatCode="General">
                  <c:v>0.16189400000000001</c:v>
                </c:pt>
                <c:pt idx="84" formatCode="General">
                  <c:v>0.112078</c:v>
                </c:pt>
                <c:pt idx="85" formatCode="General">
                  <c:v>7.98952E-2</c:v>
                </c:pt>
                <c:pt idx="86" formatCode="General">
                  <c:v>3.1628900000000001E-2</c:v>
                </c:pt>
                <c:pt idx="87" formatCode="General">
                  <c:v>8.8282800000000008E-3</c:v>
                </c:pt>
                <c:pt idx="88" formatCode="General">
                  <c:v>2.5964400000000002E-3</c:v>
                </c:pt>
                <c:pt idx="89" formatCode="General">
                  <c:v>4.2700000000000002E-4</c:v>
                </c:pt>
                <c:pt idx="90">
                  <c:v>9.3624999999999999E-5</c:v>
                </c:pt>
                <c:pt idx="91">
                  <c:v>3.8250000000000001E-5</c:v>
                </c:pt>
                <c:pt idx="92">
                  <c:v>1.5406200000000002E-5</c:v>
                </c:pt>
                <c:pt idx="93">
                  <c:v>9.5656300000000001E-5</c:v>
                </c:pt>
                <c:pt idx="94">
                  <c:v>9.4687500000000004E-5</c:v>
                </c:pt>
                <c:pt idx="95">
                  <c:v>9.5812500000000005E-5</c:v>
                </c:pt>
                <c:pt idx="96">
                  <c:v>9.7968799999999996E-5</c:v>
                </c:pt>
                <c:pt idx="97">
                  <c:v>1.40312E-5</c:v>
                </c:pt>
                <c:pt idx="98">
                  <c:v>9.3187499999999995E-5</c:v>
                </c:pt>
                <c:pt idx="99">
                  <c:v>1.50625E-5</c:v>
                </c:pt>
                <c:pt idx="100">
                  <c:v>1.5625E-5</c:v>
                </c:pt>
                <c:pt idx="101">
                  <c:v>1.35312E-5</c:v>
                </c:pt>
                <c:pt idx="102">
                  <c:v>1.78438E-5</c:v>
                </c:pt>
                <c:pt idx="103">
                  <c:v>1.8781199999999999E-5</c:v>
                </c:pt>
                <c:pt idx="104">
                  <c:v>1.7187500000000001E-5</c:v>
                </c:pt>
                <c:pt idx="105" formatCode="General">
                  <c:v>2.1984399999999999E-4</c:v>
                </c:pt>
                <c:pt idx="106" formatCode="General">
                  <c:v>1.6609400000000001E-4</c:v>
                </c:pt>
                <c:pt idx="107">
                  <c:v>1.6875E-5</c:v>
                </c:pt>
                <c:pt idx="108" formatCode="General">
                  <c:v>1.6578099999999999E-4</c:v>
                </c:pt>
                <c:pt idx="109">
                  <c:v>2.0250000000000001E-5</c:v>
                </c:pt>
                <c:pt idx="110">
                  <c:v>1.89375E-5</c:v>
                </c:pt>
                <c:pt idx="111">
                  <c:v>1.6375000000000002E-5</c:v>
                </c:pt>
                <c:pt idx="112">
                  <c:v>1.3562499999999999E-5</c:v>
                </c:pt>
                <c:pt idx="113">
                  <c:v>1.34062E-5</c:v>
                </c:pt>
                <c:pt idx="114">
                  <c:v>6.9562500000000004E-5</c:v>
                </c:pt>
                <c:pt idx="115">
                  <c:v>1.6093800000000002E-5</c:v>
                </c:pt>
                <c:pt idx="116">
                  <c:v>1.36562E-5</c:v>
                </c:pt>
                <c:pt idx="117">
                  <c:v>1.4468799999999999E-5</c:v>
                </c:pt>
                <c:pt idx="118">
                  <c:v>1.6531199999999999E-5</c:v>
                </c:pt>
                <c:pt idx="119">
                  <c:v>1.3843799999999999E-5</c:v>
                </c:pt>
                <c:pt idx="120">
                  <c:v>1.4375E-5</c:v>
                </c:pt>
                <c:pt idx="121">
                  <c:v>1.47187E-5</c:v>
                </c:pt>
                <c:pt idx="122">
                  <c:v>9.2437500000000004E-5</c:v>
                </c:pt>
                <c:pt idx="123">
                  <c:v>1.7499999999999998E-5</c:v>
                </c:pt>
                <c:pt idx="124">
                  <c:v>8.3250000000000004E-5</c:v>
                </c:pt>
                <c:pt idx="125">
                  <c:v>1.5375000000000001E-5</c:v>
                </c:pt>
                <c:pt idx="126">
                  <c:v>1.5437499999999999E-5</c:v>
                </c:pt>
                <c:pt idx="127">
                  <c:v>1.6343800000000001E-5</c:v>
                </c:pt>
                <c:pt idx="128">
                  <c:v>9.2687499999999996E-5</c:v>
                </c:pt>
                <c:pt idx="129">
                  <c:v>9.2968799999999997E-5</c:v>
                </c:pt>
                <c:pt idx="130">
                  <c:v>9.3375000000000006E-5</c:v>
                </c:pt>
                <c:pt idx="131">
                  <c:v>9.6625000000000004E-5</c:v>
                </c:pt>
                <c:pt idx="132">
                  <c:v>1.4812499999999999E-5</c:v>
                </c:pt>
                <c:pt idx="133">
                  <c:v>1.7750000000000001E-5</c:v>
                </c:pt>
                <c:pt idx="134" formatCode="General">
                  <c:v>1.15372E-3</c:v>
                </c:pt>
                <c:pt idx="135" formatCode="General">
                  <c:v>3.3155599999999999E-3</c:v>
                </c:pt>
                <c:pt idx="136" formatCode="General">
                  <c:v>1.9273999999999999E-2</c:v>
                </c:pt>
                <c:pt idx="137" formatCode="General">
                  <c:v>9.4680299999999995E-2</c:v>
                </c:pt>
                <c:pt idx="138" formatCode="General">
                  <c:v>0.115564</c:v>
                </c:pt>
                <c:pt idx="139" formatCode="General">
                  <c:v>0.19237000000000001</c:v>
                </c:pt>
                <c:pt idx="140" formatCode="General">
                  <c:v>0.138242</c:v>
                </c:pt>
                <c:pt idx="141" formatCode="General">
                  <c:v>0.116979</c:v>
                </c:pt>
                <c:pt idx="142" formatCode="General">
                  <c:v>4.7854099999999997E-2</c:v>
                </c:pt>
                <c:pt idx="143" formatCode="General">
                  <c:v>3.28776E-2</c:v>
                </c:pt>
                <c:pt idx="144" formatCode="General">
                  <c:v>3.4965E-3</c:v>
                </c:pt>
                <c:pt idx="145">
                  <c:v>3.5250000000000003E-5</c:v>
                </c:pt>
                <c:pt idx="146" formatCode="General">
                  <c:v>2.6478100000000001E-4</c:v>
                </c:pt>
                <c:pt idx="147" formatCode="General">
                  <c:v>2.6425E-4</c:v>
                </c:pt>
                <c:pt idx="148" formatCode="General">
                  <c:v>2.6487499999999997E-4</c:v>
                </c:pt>
                <c:pt idx="149" formatCode="General">
                  <c:v>2.5509399999999998E-4</c:v>
                </c:pt>
                <c:pt idx="150" formatCode="General">
                  <c:v>1.3631200000000001E-4</c:v>
                </c:pt>
                <c:pt idx="151">
                  <c:v>1.6781300000000001E-5</c:v>
                </c:pt>
                <c:pt idx="152">
                  <c:v>1.9468799999999999E-5</c:v>
                </c:pt>
                <c:pt idx="153">
                  <c:v>9.5406299999999995E-5</c:v>
                </c:pt>
                <c:pt idx="154">
                  <c:v>2.675E-5</c:v>
                </c:pt>
                <c:pt idx="155">
                  <c:v>2.1875E-5</c:v>
                </c:pt>
                <c:pt idx="156">
                  <c:v>1.67187E-5</c:v>
                </c:pt>
                <c:pt idx="157">
                  <c:v>1.5843699999999999E-5</c:v>
                </c:pt>
                <c:pt idx="158">
                  <c:v>9.5406299999999995E-5</c:v>
                </c:pt>
                <c:pt idx="159">
                  <c:v>1.64375E-5</c:v>
                </c:pt>
                <c:pt idx="160">
                  <c:v>1.54687E-5</c:v>
                </c:pt>
                <c:pt idx="161">
                  <c:v>1.5375000000000001E-5</c:v>
                </c:pt>
                <c:pt idx="162">
                  <c:v>1.37188E-5</c:v>
                </c:pt>
                <c:pt idx="163">
                  <c:v>1.3468800000000001E-5</c:v>
                </c:pt>
                <c:pt idx="164">
                  <c:v>1.40938E-5</c:v>
                </c:pt>
                <c:pt idx="165">
                  <c:v>9.3312499999999998E-5</c:v>
                </c:pt>
                <c:pt idx="166">
                  <c:v>1.5999999999999999E-5</c:v>
                </c:pt>
                <c:pt idx="167">
                  <c:v>1.43438E-5</c:v>
                </c:pt>
                <c:pt idx="168">
                  <c:v>1.4E-5</c:v>
                </c:pt>
                <c:pt idx="169">
                  <c:v>1.41563E-5</c:v>
                </c:pt>
                <c:pt idx="170">
                  <c:v>7.7531200000000001E-5</c:v>
                </c:pt>
                <c:pt idx="171">
                  <c:v>9.2843799999999994E-5</c:v>
                </c:pt>
                <c:pt idx="172" formatCode="General">
                  <c:v>3.6243799999999997E-4</c:v>
                </c:pt>
                <c:pt idx="173">
                  <c:v>1.8093699999999999E-5</c:v>
                </c:pt>
                <c:pt idx="174">
                  <c:v>2.2937499999999998E-5</c:v>
                </c:pt>
                <c:pt idx="175" formatCode="General">
                  <c:v>2.7059100000000002E-3</c:v>
                </c:pt>
                <c:pt idx="176" formatCode="General">
                  <c:v>3.5747499999999998E-3</c:v>
                </c:pt>
                <c:pt idx="177" formatCode="General">
                  <c:v>4.56172E-3</c:v>
                </c:pt>
                <c:pt idx="178" formatCode="General">
                  <c:v>4.73406E-3</c:v>
                </c:pt>
                <c:pt idx="179" formatCode="General">
                  <c:v>8.5706299999999992E-3</c:v>
                </c:pt>
                <c:pt idx="180" formatCode="General">
                  <c:v>8.62278E-3</c:v>
                </c:pt>
                <c:pt idx="181" formatCode="General">
                  <c:v>2.0349800000000001E-2</c:v>
                </c:pt>
                <c:pt idx="182" formatCode="General">
                  <c:v>2.3386500000000001E-2</c:v>
                </c:pt>
                <c:pt idx="183" formatCode="General">
                  <c:v>4.9475699999999997E-2</c:v>
                </c:pt>
                <c:pt idx="184" formatCode="General">
                  <c:v>6.4344299999999993E-2</c:v>
                </c:pt>
                <c:pt idx="185" formatCode="General">
                  <c:v>0.216947</c:v>
                </c:pt>
                <c:pt idx="186" formatCode="General">
                  <c:v>9.5574800000000001E-2</c:v>
                </c:pt>
                <c:pt idx="187" formatCode="General">
                  <c:v>2.4570999999999999E-2</c:v>
                </c:pt>
                <c:pt idx="188" formatCode="General">
                  <c:v>8.2180900000000008E-3</c:v>
                </c:pt>
                <c:pt idx="189" formatCode="General">
                  <c:v>7.3813100000000003E-3</c:v>
                </c:pt>
                <c:pt idx="190" formatCode="General">
                  <c:v>7.2780299999999996E-3</c:v>
                </c:pt>
                <c:pt idx="191">
                  <c:v>2.1218800000000001E-5</c:v>
                </c:pt>
                <c:pt idx="192">
                  <c:v>1.9187499999999999E-5</c:v>
                </c:pt>
                <c:pt idx="193" formatCode="General">
                  <c:v>4.1259400000000001E-4</c:v>
                </c:pt>
                <c:pt idx="194" formatCode="General">
                  <c:v>4.7868800000000001E-4</c:v>
                </c:pt>
                <c:pt idx="195" formatCode="General">
                  <c:v>4.36625E-4</c:v>
                </c:pt>
                <c:pt idx="196">
                  <c:v>1.42812E-5</c:v>
                </c:pt>
                <c:pt idx="197">
                  <c:v>6.1312500000000006E-5</c:v>
                </c:pt>
                <c:pt idx="198">
                  <c:v>9.2156200000000004E-5</c:v>
                </c:pt>
                <c:pt idx="199">
                  <c:v>1.4E-5</c:v>
                </c:pt>
                <c:pt idx="200">
                  <c:v>1.3562499999999999E-5</c:v>
                </c:pt>
                <c:pt idx="201">
                  <c:v>1.33125E-5</c:v>
                </c:pt>
                <c:pt idx="202">
                  <c:v>1.5781300000000001E-5</c:v>
                </c:pt>
                <c:pt idx="203">
                  <c:v>9.39375E-5</c:v>
                </c:pt>
                <c:pt idx="204">
                  <c:v>9.3875000000000005E-5</c:v>
                </c:pt>
                <c:pt idx="205">
                  <c:v>9.5124999999999995E-5</c:v>
                </c:pt>
                <c:pt idx="206">
                  <c:v>5.3437499999999998E-5</c:v>
                </c:pt>
                <c:pt idx="207">
                  <c:v>1.8156300000000001E-5</c:v>
                </c:pt>
                <c:pt idx="208">
                  <c:v>1.5093799999999999E-5</c:v>
                </c:pt>
                <c:pt idx="209">
                  <c:v>1.3906299999999999E-5</c:v>
                </c:pt>
                <c:pt idx="210">
                  <c:v>1.6531199999999999E-5</c:v>
                </c:pt>
                <c:pt idx="211" formatCode="General">
                  <c:v>1.63406E-4</c:v>
                </c:pt>
                <c:pt idx="212" formatCode="General">
                  <c:v>1.9160900000000001E-3</c:v>
                </c:pt>
                <c:pt idx="213" formatCode="General">
                  <c:v>2.0284700000000001E-3</c:v>
                </c:pt>
                <c:pt idx="214" formatCode="General">
                  <c:v>2.8840300000000001E-3</c:v>
                </c:pt>
                <c:pt idx="215" formatCode="General">
                  <c:v>1.1289199999999999E-2</c:v>
                </c:pt>
                <c:pt idx="216" formatCode="General">
                  <c:v>2.33218E-2</c:v>
                </c:pt>
                <c:pt idx="217" formatCode="General">
                  <c:v>7.0259799999999997E-2</c:v>
                </c:pt>
                <c:pt idx="218" formatCode="General">
                  <c:v>9.1145299999999999E-2</c:v>
                </c:pt>
                <c:pt idx="219" formatCode="General">
                  <c:v>0.16430800000000001</c:v>
                </c:pt>
                <c:pt idx="220" formatCode="General">
                  <c:v>5.7302699999999998E-2</c:v>
                </c:pt>
                <c:pt idx="221" formatCode="General">
                  <c:v>3.5254500000000001E-2</c:v>
                </c:pt>
                <c:pt idx="222" formatCode="General">
                  <c:v>8.8037499999999997E-4</c:v>
                </c:pt>
                <c:pt idx="223" formatCode="General">
                  <c:v>2.00688E-4</c:v>
                </c:pt>
                <c:pt idx="224">
                  <c:v>1.8499999999999999E-5</c:v>
                </c:pt>
                <c:pt idx="225" formatCode="General">
                  <c:v>2.6640600000000001E-4</c:v>
                </c:pt>
                <c:pt idx="226" formatCode="General">
                  <c:v>1.9490600000000001E-4</c:v>
                </c:pt>
                <c:pt idx="227">
                  <c:v>1.4531299999999999E-5</c:v>
                </c:pt>
                <c:pt idx="228">
                  <c:v>1.7E-5</c:v>
                </c:pt>
                <c:pt idx="229">
                  <c:v>2.0093800000000001E-5</c:v>
                </c:pt>
                <c:pt idx="230">
                  <c:v>1.8187500000000002E-5</c:v>
                </c:pt>
                <c:pt idx="231">
                  <c:v>1.7406199999999999E-5</c:v>
                </c:pt>
                <c:pt idx="232">
                  <c:v>1.5218700000000001E-5</c:v>
                </c:pt>
                <c:pt idx="233">
                  <c:v>1.6249999999999999E-5</c:v>
                </c:pt>
                <c:pt idx="234">
                  <c:v>1.42812E-5</c:v>
                </c:pt>
                <c:pt idx="235">
                  <c:v>1.5968699999999998E-5</c:v>
                </c:pt>
                <c:pt idx="236">
                  <c:v>1.5875E-5</c:v>
                </c:pt>
                <c:pt idx="237">
                  <c:v>4.9937500000000001E-5</c:v>
                </c:pt>
                <c:pt idx="238">
                  <c:v>1.7E-5</c:v>
                </c:pt>
                <c:pt idx="239">
                  <c:v>1.4593800000000001E-5</c:v>
                </c:pt>
                <c:pt idx="240">
                  <c:v>1.6249999999999999E-5</c:v>
                </c:pt>
                <c:pt idx="241">
                  <c:v>2.77188E-5</c:v>
                </c:pt>
                <c:pt idx="242">
                  <c:v>9.5281300000000005E-5</c:v>
                </c:pt>
                <c:pt idx="243">
                  <c:v>1.7812499999999999E-5</c:v>
                </c:pt>
                <c:pt idx="244">
                  <c:v>1.5437499999999999E-5</c:v>
                </c:pt>
                <c:pt idx="245">
                  <c:v>1.53125E-5</c:v>
                </c:pt>
                <c:pt idx="246">
                  <c:v>1.5937500000000001E-5</c:v>
                </c:pt>
                <c:pt idx="247">
                  <c:v>9.1625000000000005E-5</c:v>
                </c:pt>
                <c:pt idx="248">
                  <c:v>9.3624999999999999E-5</c:v>
                </c:pt>
                <c:pt idx="249">
                  <c:v>9.4312499999999995E-5</c:v>
                </c:pt>
                <c:pt idx="250">
                  <c:v>1.525E-5</c:v>
                </c:pt>
                <c:pt idx="251">
                  <c:v>1.6531199999999999E-5</c:v>
                </c:pt>
                <c:pt idx="252">
                  <c:v>1.41562E-5</c:v>
                </c:pt>
                <c:pt idx="253">
                  <c:v>1.6812499999999999E-5</c:v>
                </c:pt>
                <c:pt idx="254">
                  <c:v>2.94062E-5</c:v>
                </c:pt>
                <c:pt idx="255">
                  <c:v>4.5031199999999997E-5</c:v>
                </c:pt>
                <c:pt idx="256" formatCode="General">
                  <c:v>1.4168399999999999E-3</c:v>
                </c:pt>
                <c:pt idx="257" formatCode="General">
                  <c:v>3.0497800000000002E-3</c:v>
                </c:pt>
                <c:pt idx="258" formatCode="General">
                  <c:v>1.9423800000000001E-2</c:v>
                </c:pt>
                <c:pt idx="259" formatCode="General">
                  <c:v>3.8533999999999999E-2</c:v>
                </c:pt>
                <c:pt idx="260" formatCode="General">
                  <c:v>6.0236400000000002E-2</c:v>
                </c:pt>
                <c:pt idx="261" formatCode="General">
                  <c:v>0.102212</c:v>
                </c:pt>
                <c:pt idx="262" formatCode="General">
                  <c:v>0.108344</c:v>
                </c:pt>
                <c:pt idx="263" formatCode="General">
                  <c:v>0.12745600000000001</c:v>
                </c:pt>
                <c:pt idx="264" formatCode="General">
                  <c:v>0.12829499999999999</c:v>
                </c:pt>
                <c:pt idx="265" formatCode="General">
                  <c:v>0.19074199999999999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607-CF48-BBD6-CD154EFC1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7656831"/>
        <c:axId val="6414304"/>
      </c:scatterChart>
      <c:valAx>
        <c:axId val="2007656831"/>
        <c:scaling>
          <c:orientation val="minMax"/>
          <c:max val="25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4304"/>
        <c:crosses val="autoZero"/>
        <c:crossBetween val="midCat"/>
        <c:majorUnit val="32"/>
        <c:minorUnit val="8"/>
      </c:valAx>
      <c:valAx>
        <c:axId val="6414304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7656831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'20c 1GiB data'!$J$5</c:f>
              <c:strCache>
                <c:ptCount val="1"/>
                <c:pt idx="0">
                  <c:v>first 256 MiB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B050"/>
              </a:solidFill>
              <a:ln w="9525">
                <a:solidFill>
                  <a:srgbClr val="000000"/>
                </a:solidFill>
              </a:ln>
              <a:effectLst/>
            </c:spPr>
          </c:marker>
          <c:xVal>
            <c:numRef>
              <c:f>'20c 1GiB data'!$I$6:$I$270</c:f>
              <c:numCache>
                <c:formatCode>0.000</c:formatCode>
                <c:ptCount val="265"/>
                <c:pt idx="0">
                  <c:v>9.24017333984375</c:v>
                </c:pt>
                <c:pt idx="1">
                  <c:v>9.274169921875</c:v>
                </c:pt>
                <c:pt idx="2">
                  <c:v>11.37164306640625</c:v>
                </c:pt>
                <c:pt idx="3">
                  <c:v>11.73175048828125</c:v>
                </c:pt>
                <c:pt idx="4">
                  <c:v>12.0587158203125</c:v>
                </c:pt>
                <c:pt idx="5">
                  <c:v>15.24981689453125</c:v>
                </c:pt>
                <c:pt idx="6">
                  <c:v>17.80206298828125</c:v>
                </c:pt>
                <c:pt idx="7">
                  <c:v>19.30029296875</c:v>
                </c:pt>
                <c:pt idx="8">
                  <c:v>20.06207275390625</c:v>
                </c:pt>
                <c:pt idx="9">
                  <c:v>20.07623291015625</c:v>
                </c:pt>
                <c:pt idx="10">
                  <c:v>21.0218505859375</c:v>
                </c:pt>
                <c:pt idx="11">
                  <c:v>23.36859130859375</c:v>
                </c:pt>
                <c:pt idx="12">
                  <c:v>23.92626953125</c:v>
                </c:pt>
                <c:pt idx="13">
                  <c:v>24.5050048828125</c:v>
                </c:pt>
                <c:pt idx="14">
                  <c:v>25.34759521484375</c:v>
                </c:pt>
                <c:pt idx="15">
                  <c:v>27.32135009765625</c:v>
                </c:pt>
                <c:pt idx="16">
                  <c:v>27.99237060546875</c:v>
                </c:pt>
                <c:pt idx="17">
                  <c:v>28.13043212890625</c:v>
                </c:pt>
                <c:pt idx="18">
                  <c:v>28.26513671875</c:v>
                </c:pt>
                <c:pt idx="19">
                  <c:v>28.8262939453125</c:v>
                </c:pt>
                <c:pt idx="20">
                  <c:v>32.06500244140625</c:v>
                </c:pt>
                <c:pt idx="21">
                  <c:v>32.622314453125</c:v>
                </c:pt>
                <c:pt idx="22">
                  <c:v>33.45831298828125</c:v>
                </c:pt>
                <c:pt idx="23">
                  <c:v>33.88800048828125</c:v>
                </c:pt>
                <c:pt idx="24">
                  <c:v>36.9410400390625</c:v>
                </c:pt>
                <c:pt idx="25">
                  <c:v>37.317138671875</c:v>
                </c:pt>
                <c:pt idx="26">
                  <c:v>39.8175048828125</c:v>
                </c:pt>
                <c:pt idx="27">
                  <c:v>39.987060546875</c:v>
                </c:pt>
                <c:pt idx="28">
                  <c:v>41.654541015625</c:v>
                </c:pt>
                <c:pt idx="29">
                  <c:v>41.85888671875</c:v>
                </c:pt>
                <c:pt idx="30">
                  <c:v>41.888916015625</c:v>
                </c:pt>
                <c:pt idx="31">
                  <c:v>42.68145751953125</c:v>
                </c:pt>
                <c:pt idx="32">
                  <c:v>45.57354736328125</c:v>
                </c:pt>
                <c:pt idx="33">
                  <c:v>47.42645263671875</c:v>
                </c:pt>
                <c:pt idx="34">
                  <c:v>48.9786376953125</c:v>
                </c:pt>
                <c:pt idx="35">
                  <c:v>49.4794921875</c:v>
                </c:pt>
                <c:pt idx="36">
                  <c:v>50.18548583984375</c:v>
                </c:pt>
                <c:pt idx="37">
                  <c:v>50.814697265625</c:v>
                </c:pt>
                <c:pt idx="38">
                  <c:v>51.1153564453125</c:v>
                </c:pt>
                <c:pt idx="39">
                  <c:v>51.715087890625</c:v>
                </c:pt>
                <c:pt idx="40">
                  <c:v>52.03631591796875</c:v>
                </c:pt>
                <c:pt idx="41">
                  <c:v>52.43304443359375</c:v>
                </c:pt>
                <c:pt idx="42">
                  <c:v>55.90789794921875</c:v>
                </c:pt>
                <c:pt idx="43">
                  <c:v>56.83795166015625</c:v>
                </c:pt>
                <c:pt idx="44">
                  <c:v>56.93487548828125</c:v>
                </c:pt>
                <c:pt idx="45">
                  <c:v>57.05303955078125</c:v>
                </c:pt>
                <c:pt idx="46">
                  <c:v>57.22039794921875</c:v>
                </c:pt>
                <c:pt idx="47">
                  <c:v>59.5286865234375</c:v>
                </c:pt>
                <c:pt idx="48">
                  <c:v>59.604248046875</c:v>
                </c:pt>
                <c:pt idx="49">
                  <c:v>59.77545166015625</c:v>
                </c:pt>
                <c:pt idx="50">
                  <c:v>61.2030029296875</c:v>
                </c:pt>
                <c:pt idx="51">
                  <c:v>62.222412109375</c:v>
                </c:pt>
                <c:pt idx="52">
                  <c:v>63.14874267578125</c:v>
                </c:pt>
                <c:pt idx="53">
                  <c:v>65.64715576171875</c:v>
                </c:pt>
                <c:pt idx="54">
                  <c:v>66.9378662109375</c:v>
                </c:pt>
                <c:pt idx="55">
                  <c:v>68.87078857421875</c:v>
                </c:pt>
                <c:pt idx="56">
                  <c:v>73.39202880859375</c:v>
                </c:pt>
                <c:pt idx="57">
                  <c:v>74.5914306640625</c:v>
                </c:pt>
                <c:pt idx="58">
                  <c:v>74.85797119140625</c:v>
                </c:pt>
                <c:pt idx="59">
                  <c:v>76.8043212890625</c:v>
                </c:pt>
                <c:pt idx="60">
                  <c:v>76.98480224609375</c:v>
                </c:pt>
                <c:pt idx="61">
                  <c:v>77.1229248046875</c:v>
                </c:pt>
                <c:pt idx="62">
                  <c:v>78.0626220703125</c:v>
                </c:pt>
                <c:pt idx="63">
                  <c:v>79.78289794921875</c:v>
                </c:pt>
                <c:pt idx="64">
                  <c:v>81.14190673828125</c:v>
                </c:pt>
                <c:pt idx="65">
                  <c:v>82.5386962890625</c:v>
                </c:pt>
                <c:pt idx="66">
                  <c:v>82.57000732421875</c:v>
                </c:pt>
                <c:pt idx="67">
                  <c:v>85.3797607421875</c:v>
                </c:pt>
                <c:pt idx="68">
                  <c:v>85.41754150390625</c:v>
                </c:pt>
                <c:pt idx="69">
                  <c:v>85.75439453125</c:v>
                </c:pt>
                <c:pt idx="70">
                  <c:v>86.71136474609375</c:v>
                </c:pt>
                <c:pt idx="71">
                  <c:v>87.6292724609375</c:v>
                </c:pt>
                <c:pt idx="72">
                  <c:v>87.93218994140625</c:v>
                </c:pt>
                <c:pt idx="73">
                  <c:v>87.93707275390625</c:v>
                </c:pt>
                <c:pt idx="74">
                  <c:v>89.16729736328125</c:v>
                </c:pt>
                <c:pt idx="75">
                  <c:v>90.64178466796875</c:v>
                </c:pt>
                <c:pt idx="76">
                  <c:v>90.94158935546875</c:v>
                </c:pt>
                <c:pt idx="77">
                  <c:v>91.248291015625</c:v>
                </c:pt>
                <c:pt idx="78">
                  <c:v>91.6070556640625</c:v>
                </c:pt>
                <c:pt idx="79">
                  <c:v>94.56011962890625</c:v>
                </c:pt>
                <c:pt idx="80">
                  <c:v>94.589111328125</c:v>
                </c:pt>
                <c:pt idx="81">
                  <c:v>96.11065673828125</c:v>
                </c:pt>
                <c:pt idx="82">
                  <c:v>96.5955810546875</c:v>
                </c:pt>
                <c:pt idx="83">
                  <c:v>97.359619140625</c:v>
                </c:pt>
                <c:pt idx="84">
                  <c:v>97.9951171875</c:v>
                </c:pt>
                <c:pt idx="85">
                  <c:v>98.49560546875</c:v>
                </c:pt>
                <c:pt idx="86">
                  <c:v>99.78265380859375</c:v>
                </c:pt>
                <c:pt idx="87">
                  <c:v>100.71337890625</c:v>
                </c:pt>
                <c:pt idx="88">
                  <c:v>101.3155517578125</c:v>
                </c:pt>
                <c:pt idx="89">
                  <c:v>102.41552734375</c:v>
                </c:pt>
                <c:pt idx="90">
                  <c:v>105.998291015625</c:v>
                </c:pt>
                <c:pt idx="91">
                  <c:v>110.95770263671875</c:v>
                </c:pt>
                <c:pt idx="92">
                  <c:v>111.830078125</c:v>
                </c:pt>
                <c:pt idx="93">
                  <c:v>114.010498046875</c:v>
                </c:pt>
                <c:pt idx="94">
                  <c:v>114.20416259765625</c:v>
                </c:pt>
                <c:pt idx="95">
                  <c:v>114.302734375</c:v>
                </c:pt>
                <c:pt idx="96">
                  <c:v>114.387939453125</c:v>
                </c:pt>
                <c:pt idx="97">
                  <c:v>116.455810546875</c:v>
                </c:pt>
                <c:pt idx="98">
                  <c:v>118.54052734375</c:v>
                </c:pt>
                <c:pt idx="99">
                  <c:v>120.9322509765625</c:v>
                </c:pt>
                <c:pt idx="100">
                  <c:v>121.6783447265625</c:v>
                </c:pt>
                <c:pt idx="101">
                  <c:v>122.33642578125</c:v>
                </c:pt>
                <c:pt idx="102">
                  <c:v>123.24658203125</c:v>
                </c:pt>
                <c:pt idx="103">
                  <c:v>123.5352783203125</c:v>
                </c:pt>
                <c:pt idx="104">
                  <c:v>123.75732421875</c:v>
                </c:pt>
                <c:pt idx="105">
                  <c:v>123.98797607421875</c:v>
                </c:pt>
                <c:pt idx="106">
                  <c:v>124.3341064453125</c:v>
                </c:pt>
                <c:pt idx="107">
                  <c:v>131.11529541015625</c:v>
                </c:pt>
                <c:pt idx="108">
                  <c:v>132.09326171875</c:v>
                </c:pt>
                <c:pt idx="109">
                  <c:v>133.5823974609375</c:v>
                </c:pt>
                <c:pt idx="110">
                  <c:v>134.1650390625</c:v>
                </c:pt>
                <c:pt idx="111">
                  <c:v>135.48773193359375</c:v>
                </c:pt>
                <c:pt idx="112">
                  <c:v>136.1673583984375</c:v>
                </c:pt>
                <c:pt idx="113">
                  <c:v>136.5201416015625</c:v>
                </c:pt>
                <c:pt idx="114">
                  <c:v>137.9493408203125</c:v>
                </c:pt>
                <c:pt idx="115">
                  <c:v>139.00506591796875</c:v>
                </c:pt>
                <c:pt idx="116">
                  <c:v>139.64813232421875</c:v>
                </c:pt>
                <c:pt idx="117">
                  <c:v>139.6533203125</c:v>
                </c:pt>
                <c:pt idx="118">
                  <c:v>139.86688232421875</c:v>
                </c:pt>
                <c:pt idx="119">
                  <c:v>140.769287109375</c:v>
                </c:pt>
                <c:pt idx="120">
                  <c:v>141.142333984375</c:v>
                </c:pt>
                <c:pt idx="121">
                  <c:v>141.39837646484375</c:v>
                </c:pt>
                <c:pt idx="122">
                  <c:v>142.53668212890625</c:v>
                </c:pt>
                <c:pt idx="123">
                  <c:v>145.80926513671875</c:v>
                </c:pt>
                <c:pt idx="124">
                  <c:v>146.85821533203125</c:v>
                </c:pt>
                <c:pt idx="125">
                  <c:v>147.22930908203125</c:v>
                </c:pt>
                <c:pt idx="126">
                  <c:v>147.44287109375</c:v>
                </c:pt>
                <c:pt idx="127">
                  <c:v>148.8966064453125</c:v>
                </c:pt>
                <c:pt idx="128">
                  <c:v>150.3621826171875</c:v>
                </c:pt>
                <c:pt idx="129">
                  <c:v>150.51300048828125</c:v>
                </c:pt>
                <c:pt idx="130">
                  <c:v>150.52752685546875</c:v>
                </c:pt>
                <c:pt idx="131">
                  <c:v>150.6669921875</c:v>
                </c:pt>
                <c:pt idx="132">
                  <c:v>151.6888427734375</c:v>
                </c:pt>
                <c:pt idx="133">
                  <c:v>153.0980224609375</c:v>
                </c:pt>
                <c:pt idx="134">
                  <c:v>154.7314453125</c:v>
                </c:pt>
                <c:pt idx="135">
                  <c:v>155.7374267578125</c:v>
                </c:pt>
                <c:pt idx="136">
                  <c:v>156.57342529296875</c:v>
                </c:pt>
                <c:pt idx="137">
                  <c:v>158.5770263671875</c:v>
                </c:pt>
                <c:pt idx="138">
                  <c:v>158.88665771484375</c:v>
                </c:pt>
                <c:pt idx="139">
                  <c:v>160.3524169921875</c:v>
                </c:pt>
                <c:pt idx="140">
                  <c:v>161.6239013671875</c:v>
                </c:pt>
                <c:pt idx="141">
                  <c:v>161.9185791015625</c:v>
                </c:pt>
                <c:pt idx="142">
                  <c:v>163.21453857421875</c:v>
                </c:pt>
                <c:pt idx="143">
                  <c:v>163.7252197265625</c:v>
                </c:pt>
                <c:pt idx="144">
                  <c:v>165.03643798828125</c:v>
                </c:pt>
                <c:pt idx="145">
                  <c:v>167.85223388671875</c:v>
                </c:pt>
                <c:pt idx="146">
                  <c:v>168.1507568359375</c:v>
                </c:pt>
                <c:pt idx="147">
                  <c:v>168.4852294921875</c:v>
                </c:pt>
                <c:pt idx="148">
                  <c:v>168.6573486328125</c:v>
                </c:pt>
                <c:pt idx="149">
                  <c:v>168.71649169921875</c:v>
                </c:pt>
                <c:pt idx="150">
                  <c:v>168.86346435546875</c:v>
                </c:pt>
                <c:pt idx="151">
                  <c:v>169.7135009765625</c:v>
                </c:pt>
                <c:pt idx="152">
                  <c:v>169.81732177734375</c:v>
                </c:pt>
                <c:pt idx="153">
                  <c:v>170.81256103515625</c:v>
                </c:pt>
                <c:pt idx="154">
                  <c:v>170.983642578125</c:v>
                </c:pt>
                <c:pt idx="155">
                  <c:v>170.99237060546875</c:v>
                </c:pt>
                <c:pt idx="156">
                  <c:v>171.6798095703125</c:v>
                </c:pt>
                <c:pt idx="157">
                  <c:v>172.984130859375</c:v>
                </c:pt>
                <c:pt idx="158">
                  <c:v>174.66595458984375</c:v>
                </c:pt>
                <c:pt idx="159">
                  <c:v>175.896728515625</c:v>
                </c:pt>
                <c:pt idx="160">
                  <c:v>176.814697265625</c:v>
                </c:pt>
                <c:pt idx="161">
                  <c:v>176.972900390625</c:v>
                </c:pt>
                <c:pt idx="162">
                  <c:v>177.13385009765625</c:v>
                </c:pt>
                <c:pt idx="163">
                  <c:v>177.25885009765625</c:v>
                </c:pt>
                <c:pt idx="164">
                  <c:v>177.34222412109375</c:v>
                </c:pt>
                <c:pt idx="165">
                  <c:v>178.2305908203125</c:v>
                </c:pt>
                <c:pt idx="166">
                  <c:v>179.17340087890625</c:v>
                </c:pt>
                <c:pt idx="167">
                  <c:v>179.26031494140625</c:v>
                </c:pt>
                <c:pt idx="168">
                  <c:v>180.01507568359375</c:v>
                </c:pt>
                <c:pt idx="169">
                  <c:v>180.02825927734375</c:v>
                </c:pt>
                <c:pt idx="170">
                  <c:v>181.96893310546875</c:v>
                </c:pt>
                <c:pt idx="171">
                  <c:v>182.46258544921875</c:v>
                </c:pt>
                <c:pt idx="172">
                  <c:v>184.1605224609375</c:v>
                </c:pt>
                <c:pt idx="173">
                  <c:v>185.12017822265625</c:v>
                </c:pt>
                <c:pt idx="174">
                  <c:v>185.66949462890625</c:v>
                </c:pt>
                <c:pt idx="175">
                  <c:v>186.60577392578125</c:v>
                </c:pt>
                <c:pt idx="176">
                  <c:v>186.7298583984375</c:v>
                </c:pt>
                <c:pt idx="177">
                  <c:v>187.02374267578125</c:v>
                </c:pt>
                <c:pt idx="178">
                  <c:v>187.211181640625</c:v>
                </c:pt>
                <c:pt idx="179">
                  <c:v>187.79986572265625</c:v>
                </c:pt>
                <c:pt idx="180">
                  <c:v>187.81390380859375</c:v>
                </c:pt>
                <c:pt idx="181">
                  <c:v>188.42181396484375</c:v>
                </c:pt>
                <c:pt idx="182">
                  <c:v>188.50421142578125</c:v>
                </c:pt>
                <c:pt idx="183">
                  <c:v>189.435546875</c:v>
                </c:pt>
                <c:pt idx="184">
                  <c:v>189.7508544921875</c:v>
                </c:pt>
                <c:pt idx="185">
                  <c:v>192.6741943359375</c:v>
                </c:pt>
                <c:pt idx="186">
                  <c:v>194.50091552734375</c:v>
                </c:pt>
                <c:pt idx="187">
                  <c:v>196.2900390625</c:v>
                </c:pt>
                <c:pt idx="188">
                  <c:v>197.07659912109375</c:v>
                </c:pt>
                <c:pt idx="189">
                  <c:v>197.17236328125</c:v>
                </c:pt>
                <c:pt idx="190">
                  <c:v>197.18524169921875</c:v>
                </c:pt>
                <c:pt idx="191">
                  <c:v>199.366943359375</c:v>
                </c:pt>
                <c:pt idx="192">
                  <c:v>199.4932861328125</c:v>
                </c:pt>
                <c:pt idx="193">
                  <c:v>200.21832275390625</c:v>
                </c:pt>
                <c:pt idx="194">
                  <c:v>200.43023681640625</c:v>
                </c:pt>
                <c:pt idx="195">
                  <c:v>200.48773193359375</c:v>
                </c:pt>
                <c:pt idx="196">
                  <c:v>201.3909912109375</c:v>
                </c:pt>
                <c:pt idx="197">
                  <c:v>205.92547607421875</c:v>
                </c:pt>
                <c:pt idx="198">
                  <c:v>206.55133056640625</c:v>
                </c:pt>
                <c:pt idx="199">
                  <c:v>207.46978759765625</c:v>
                </c:pt>
                <c:pt idx="200">
                  <c:v>207.5557861328125</c:v>
                </c:pt>
                <c:pt idx="201">
                  <c:v>208.2340087890625</c:v>
                </c:pt>
                <c:pt idx="202">
                  <c:v>208.88641357421875</c:v>
                </c:pt>
                <c:pt idx="203">
                  <c:v>210.2315673828125</c:v>
                </c:pt>
                <c:pt idx="204">
                  <c:v>210.52734375</c:v>
                </c:pt>
                <c:pt idx="205">
                  <c:v>210.79681396484375</c:v>
                </c:pt>
                <c:pt idx="206">
                  <c:v>210.92913818359375</c:v>
                </c:pt>
                <c:pt idx="207">
                  <c:v>211.08294677734375</c:v>
                </c:pt>
                <c:pt idx="208">
                  <c:v>211.2801513671875</c:v>
                </c:pt>
                <c:pt idx="209">
                  <c:v>211.3726806640625</c:v>
                </c:pt>
                <c:pt idx="210">
                  <c:v>212.70599365234375</c:v>
                </c:pt>
                <c:pt idx="211">
                  <c:v>218.12347412109375</c:v>
                </c:pt>
                <c:pt idx="212">
                  <c:v>219.1988525390625</c:v>
                </c:pt>
                <c:pt idx="213">
                  <c:v>219.2879638671875</c:v>
                </c:pt>
                <c:pt idx="214">
                  <c:v>219.613525390625</c:v>
                </c:pt>
                <c:pt idx="215">
                  <c:v>220.26885986328125</c:v>
                </c:pt>
                <c:pt idx="216">
                  <c:v>220.718017578125</c:v>
                </c:pt>
                <c:pt idx="217">
                  <c:v>222.0972900390625</c:v>
                </c:pt>
                <c:pt idx="218">
                  <c:v>222.51904296875</c:v>
                </c:pt>
                <c:pt idx="219">
                  <c:v>225.339599609375</c:v>
                </c:pt>
                <c:pt idx="220">
                  <c:v>226.99029541015625</c:v>
                </c:pt>
                <c:pt idx="221">
                  <c:v>227.60284423828125</c:v>
                </c:pt>
                <c:pt idx="222">
                  <c:v>230.19970703125</c:v>
                </c:pt>
                <c:pt idx="223">
                  <c:v>230.62359619140625</c:v>
                </c:pt>
                <c:pt idx="224">
                  <c:v>231.61737060546875</c:v>
                </c:pt>
                <c:pt idx="225">
                  <c:v>232.19189453125</c:v>
                </c:pt>
                <c:pt idx="226">
                  <c:v>232.28546142578125</c:v>
                </c:pt>
                <c:pt idx="227">
                  <c:v>233.37689208984375</c:v>
                </c:pt>
                <c:pt idx="228">
                  <c:v>233.645751953125</c:v>
                </c:pt>
                <c:pt idx="229">
                  <c:v>233.834716796875</c:v>
                </c:pt>
                <c:pt idx="230">
                  <c:v>235.062744140625</c:v>
                </c:pt>
                <c:pt idx="231">
                  <c:v>235.9722900390625</c:v>
                </c:pt>
                <c:pt idx="232">
                  <c:v>236.66644287109375</c:v>
                </c:pt>
                <c:pt idx="233">
                  <c:v>236.8643798828125</c:v>
                </c:pt>
                <c:pt idx="234">
                  <c:v>237.3529052734375</c:v>
                </c:pt>
                <c:pt idx="235">
                  <c:v>237.54632568359375</c:v>
                </c:pt>
                <c:pt idx="236">
                  <c:v>237.6553955078125</c:v>
                </c:pt>
                <c:pt idx="237">
                  <c:v>238.93701171875</c:v>
                </c:pt>
                <c:pt idx="238">
                  <c:v>239.90643310546875</c:v>
                </c:pt>
                <c:pt idx="239">
                  <c:v>240.18524169921875</c:v>
                </c:pt>
                <c:pt idx="240">
                  <c:v>240.9730224609375</c:v>
                </c:pt>
                <c:pt idx="241">
                  <c:v>241.85443115234375</c:v>
                </c:pt>
                <c:pt idx="242">
                  <c:v>242.8013916015625</c:v>
                </c:pt>
                <c:pt idx="243">
                  <c:v>243.1007080078125</c:v>
                </c:pt>
                <c:pt idx="244">
                  <c:v>243.25286865234375</c:v>
                </c:pt>
                <c:pt idx="245">
                  <c:v>243.7730712890625</c:v>
                </c:pt>
                <c:pt idx="246">
                  <c:v>243.99090576171875</c:v>
                </c:pt>
                <c:pt idx="247">
                  <c:v>246.375244140625</c:v>
                </c:pt>
                <c:pt idx="248">
                  <c:v>246.50372314453125</c:v>
                </c:pt>
                <c:pt idx="249">
                  <c:v>246.64874267578125</c:v>
                </c:pt>
                <c:pt idx="250">
                  <c:v>247.29296875</c:v>
                </c:pt>
                <c:pt idx="251">
                  <c:v>247.981689453125</c:v>
                </c:pt>
                <c:pt idx="252">
                  <c:v>249.10894775390625</c:v>
                </c:pt>
                <c:pt idx="253">
                  <c:v>249.612548828125</c:v>
                </c:pt>
                <c:pt idx="254">
                  <c:v>250.2117919921875</c:v>
                </c:pt>
                <c:pt idx="255">
                  <c:v>250.5185546875</c:v>
                </c:pt>
                <c:pt idx="256">
                  <c:v>251.961669921875</c:v>
                </c:pt>
                <c:pt idx="257">
                  <c:v>252.1414794921875</c:v>
                </c:pt>
                <c:pt idx="258">
                  <c:v>253.01312255859375</c:v>
                </c:pt>
                <c:pt idx="259">
                  <c:v>253.839111328125</c:v>
                </c:pt>
                <c:pt idx="260">
                  <c:v>254.1978759765625</c:v>
                </c:pt>
                <c:pt idx="261">
                  <c:v>254.8411865234375</c:v>
                </c:pt>
                <c:pt idx="262">
                  <c:v>254.92169189453125</c:v>
                </c:pt>
                <c:pt idx="263">
                  <c:v>255.14337158203125</c:v>
                </c:pt>
                <c:pt idx="264">
                  <c:v>255.1571044921875</c:v>
                </c:pt>
              </c:numCache>
            </c:numRef>
          </c:xVal>
          <c:yVal>
            <c:numRef>
              <c:f>'20c 1GiB data'!$J$6:$J$270</c:f>
              <c:numCache>
                <c:formatCode>0.00E+00</c:formatCode>
                <c:ptCount val="265"/>
                <c:pt idx="0">
                  <c:v>2.99687E-5</c:v>
                </c:pt>
                <c:pt idx="1">
                  <c:v>3.0499999999999999E-5</c:v>
                </c:pt>
                <c:pt idx="2">
                  <c:v>2.5468699999999999E-5</c:v>
                </c:pt>
                <c:pt idx="3">
                  <c:v>2.7906200000000001E-5</c:v>
                </c:pt>
                <c:pt idx="4">
                  <c:v>3.3843800000000003E-5</c:v>
                </c:pt>
                <c:pt idx="5">
                  <c:v>1.42812E-5</c:v>
                </c:pt>
                <c:pt idx="6">
                  <c:v>2.7562499999999999E-5</c:v>
                </c:pt>
                <c:pt idx="7">
                  <c:v>2.5125000000000001E-5</c:v>
                </c:pt>
                <c:pt idx="8">
                  <c:v>3.0218799999999999E-5</c:v>
                </c:pt>
                <c:pt idx="9">
                  <c:v>2.7875E-5</c:v>
                </c:pt>
                <c:pt idx="10">
                  <c:v>2.65E-5</c:v>
                </c:pt>
                <c:pt idx="11">
                  <c:v>2.9249999999999999E-5</c:v>
                </c:pt>
                <c:pt idx="12">
                  <c:v>2.8406299999999999E-5</c:v>
                </c:pt>
                <c:pt idx="13">
                  <c:v>2.3093699999999999E-5</c:v>
                </c:pt>
                <c:pt idx="14">
                  <c:v>3.1968799999999998E-5</c:v>
                </c:pt>
                <c:pt idx="15">
                  <c:v>1.85844E-4</c:v>
                </c:pt>
                <c:pt idx="16">
                  <c:v>1.6314700000000001E-3</c:v>
                </c:pt>
                <c:pt idx="17">
                  <c:v>3.9767800000000001E-3</c:v>
                </c:pt>
                <c:pt idx="18">
                  <c:v>6.2791899999999996E-3</c:v>
                </c:pt>
                <c:pt idx="19">
                  <c:v>3.4214799999999997E-2</c:v>
                </c:pt>
                <c:pt idx="20">
                  <c:v>9.6987699999999996E-2</c:v>
                </c:pt>
                <c:pt idx="21">
                  <c:v>8.9052199999999998E-2</c:v>
                </c:pt>
                <c:pt idx="22">
                  <c:v>5.4595400000000002E-2</c:v>
                </c:pt>
                <c:pt idx="23">
                  <c:v>4.2991099999999997E-2</c:v>
                </c:pt>
                <c:pt idx="24">
                  <c:v>4.375E-5</c:v>
                </c:pt>
                <c:pt idx="25">
                  <c:v>3.5531200000000003E-5</c:v>
                </c:pt>
                <c:pt idx="26">
                  <c:v>2.9218799999999999E-5</c:v>
                </c:pt>
                <c:pt idx="27">
                  <c:v>2.7437499999999999E-5</c:v>
                </c:pt>
                <c:pt idx="28">
                  <c:v>2.63438E-5</c:v>
                </c:pt>
                <c:pt idx="29">
                  <c:v>2.63437E-5</c:v>
                </c:pt>
                <c:pt idx="30">
                  <c:v>2.5812500000000001E-5</c:v>
                </c:pt>
                <c:pt idx="31">
                  <c:v>3.0781200000000003E-5</c:v>
                </c:pt>
                <c:pt idx="32">
                  <c:v>2.49375E-5</c:v>
                </c:pt>
                <c:pt idx="33">
                  <c:v>1.38125E-5</c:v>
                </c:pt>
                <c:pt idx="34">
                  <c:v>2.9E-5</c:v>
                </c:pt>
                <c:pt idx="35">
                  <c:v>2.87188E-5</c:v>
                </c:pt>
                <c:pt idx="36">
                  <c:v>3.1281200000000001E-5</c:v>
                </c:pt>
                <c:pt idx="37">
                  <c:v>3.2312499999999999E-5</c:v>
                </c:pt>
                <c:pt idx="38">
                  <c:v>2.8906200000000001E-5</c:v>
                </c:pt>
                <c:pt idx="39">
                  <c:v>2.63437E-5</c:v>
                </c:pt>
                <c:pt idx="40">
                  <c:v>3.2625E-5</c:v>
                </c:pt>
                <c:pt idx="41">
                  <c:v>3.3343699999999997E-5</c:v>
                </c:pt>
                <c:pt idx="42">
                  <c:v>3.4468699999999997E-5</c:v>
                </c:pt>
                <c:pt idx="43">
                  <c:v>3.1062500000000003E-5</c:v>
                </c:pt>
                <c:pt idx="44">
                  <c:v>3.25938E-5</c:v>
                </c:pt>
                <c:pt idx="45">
                  <c:v>3.4343800000000001E-5</c:v>
                </c:pt>
                <c:pt idx="46">
                  <c:v>3.5656299999999999E-5</c:v>
                </c:pt>
                <c:pt idx="47">
                  <c:v>7.2476900000000002E-3</c:v>
                </c:pt>
                <c:pt idx="48">
                  <c:v>8.2575600000000006E-3</c:v>
                </c:pt>
                <c:pt idx="49">
                  <c:v>1.05915E-2</c:v>
                </c:pt>
                <c:pt idx="50">
                  <c:v>6.5765199999999996E-2</c:v>
                </c:pt>
                <c:pt idx="51">
                  <c:v>0.105111</c:v>
                </c:pt>
                <c:pt idx="52">
                  <c:v>0.106545</c:v>
                </c:pt>
                <c:pt idx="53">
                  <c:v>7.0096500000000006E-2</c:v>
                </c:pt>
                <c:pt idx="54">
                  <c:v>1.52503E-2</c:v>
                </c:pt>
                <c:pt idx="55">
                  <c:v>6.5531199999999994E-5</c:v>
                </c:pt>
                <c:pt idx="56">
                  <c:v>3.0750000000000002E-5</c:v>
                </c:pt>
                <c:pt idx="57">
                  <c:v>3.3062499999999997E-5</c:v>
                </c:pt>
                <c:pt idx="58">
                  <c:v>3.2312499999999999E-5</c:v>
                </c:pt>
                <c:pt idx="59">
                  <c:v>3.3593799999999997E-5</c:v>
                </c:pt>
                <c:pt idx="60">
                  <c:v>2.9906199999999998E-5</c:v>
                </c:pt>
                <c:pt idx="61">
                  <c:v>2.94062E-5</c:v>
                </c:pt>
                <c:pt idx="62">
                  <c:v>2.775E-5</c:v>
                </c:pt>
                <c:pt idx="63">
                  <c:v>1.48438E-5</c:v>
                </c:pt>
                <c:pt idx="64">
                  <c:v>2.5718700000000002E-5</c:v>
                </c:pt>
                <c:pt idx="65">
                  <c:v>3.0312500000000002E-5</c:v>
                </c:pt>
                <c:pt idx="66">
                  <c:v>2.8062500000000001E-5</c:v>
                </c:pt>
                <c:pt idx="67">
                  <c:v>2.6781300000000001E-5</c:v>
                </c:pt>
                <c:pt idx="68">
                  <c:v>2.7218800000000001E-5</c:v>
                </c:pt>
                <c:pt idx="69">
                  <c:v>2.55E-5</c:v>
                </c:pt>
                <c:pt idx="70">
                  <c:v>2.5968800000000001E-5</c:v>
                </c:pt>
                <c:pt idx="71">
                  <c:v>3.0968800000000001E-5</c:v>
                </c:pt>
                <c:pt idx="72">
                  <c:v>2.8343800000000001E-5</c:v>
                </c:pt>
                <c:pt idx="73">
                  <c:v>2.8343700000000001E-5</c:v>
                </c:pt>
                <c:pt idx="74">
                  <c:v>2.80313E-5</c:v>
                </c:pt>
                <c:pt idx="75">
                  <c:v>9.8687500000000007E-5</c:v>
                </c:pt>
                <c:pt idx="76">
                  <c:v>1.5781200000000001E-4</c:v>
                </c:pt>
                <c:pt idx="77">
                  <c:v>1.7937500000000001E-4</c:v>
                </c:pt>
                <c:pt idx="78">
                  <c:v>2.16844E-4</c:v>
                </c:pt>
                <c:pt idx="79">
                  <c:v>8.6177500000000004E-2</c:v>
                </c:pt>
                <c:pt idx="80">
                  <c:v>8.6233299999999999E-2</c:v>
                </c:pt>
                <c:pt idx="81">
                  <c:v>9.3624799999999994E-2</c:v>
                </c:pt>
                <c:pt idx="82">
                  <c:v>8.8225499999999998E-2</c:v>
                </c:pt>
                <c:pt idx="83">
                  <c:v>6.2666299999999994E-2</c:v>
                </c:pt>
                <c:pt idx="84">
                  <c:v>4.0122999999999999E-2</c:v>
                </c:pt>
                <c:pt idx="85">
                  <c:v>8.9299099999999992E-3</c:v>
                </c:pt>
                <c:pt idx="86">
                  <c:v>1.7246899999999999E-4</c:v>
                </c:pt>
                <c:pt idx="87">
                  <c:v>4.8812500000000001E-5</c:v>
                </c:pt>
                <c:pt idx="88">
                  <c:v>3.4749999999999998E-5</c:v>
                </c:pt>
                <c:pt idx="89">
                  <c:v>2.3875000000000001E-5</c:v>
                </c:pt>
                <c:pt idx="90">
                  <c:v>2.71875E-5</c:v>
                </c:pt>
                <c:pt idx="91">
                  <c:v>1.5031199999999999E-5</c:v>
                </c:pt>
                <c:pt idx="92">
                  <c:v>1.6781300000000001E-5</c:v>
                </c:pt>
                <c:pt idx="93">
                  <c:v>3.2718700000000002E-5</c:v>
                </c:pt>
                <c:pt idx="94">
                  <c:v>3.2874999999999999E-5</c:v>
                </c:pt>
                <c:pt idx="95">
                  <c:v>3.3062499999999997E-5</c:v>
                </c:pt>
                <c:pt idx="96">
                  <c:v>3.2812499999999998E-5</c:v>
                </c:pt>
                <c:pt idx="97">
                  <c:v>3.34375E-5</c:v>
                </c:pt>
                <c:pt idx="98">
                  <c:v>2.0406300000000001E-5</c:v>
                </c:pt>
                <c:pt idx="99">
                  <c:v>2.8750000000000001E-5</c:v>
                </c:pt>
                <c:pt idx="100">
                  <c:v>2.9531199999999999E-5</c:v>
                </c:pt>
                <c:pt idx="101">
                  <c:v>2.7937500000000001E-5</c:v>
                </c:pt>
                <c:pt idx="102">
                  <c:v>3.0062499999999999E-5</c:v>
                </c:pt>
                <c:pt idx="103">
                  <c:v>3.0437500000000001E-5</c:v>
                </c:pt>
                <c:pt idx="104">
                  <c:v>3.0156300000000001E-5</c:v>
                </c:pt>
                <c:pt idx="105">
                  <c:v>2.9781199999999999E-5</c:v>
                </c:pt>
                <c:pt idx="106">
                  <c:v>2.71875E-5</c:v>
                </c:pt>
                <c:pt idx="107">
                  <c:v>3.4375000000000002E-5</c:v>
                </c:pt>
                <c:pt idx="108">
                  <c:v>3.4156299999999997E-5</c:v>
                </c:pt>
                <c:pt idx="109">
                  <c:v>3.0968800000000001E-5</c:v>
                </c:pt>
                <c:pt idx="110">
                  <c:v>3.0593699999999998E-5</c:v>
                </c:pt>
                <c:pt idx="111">
                  <c:v>1.5718799999999999E-5</c:v>
                </c:pt>
                <c:pt idx="112">
                  <c:v>1.9406300000000001E-5</c:v>
                </c:pt>
                <c:pt idx="113">
                  <c:v>2.0625E-5</c:v>
                </c:pt>
                <c:pt idx="114">
                  <c:v>2.7124999999999999E-5</c:v>
                </c:pt>
                <c:pt idx="115">
                  <c:v>2.5406200000000001E-5</c:v>
                </c:pt>
                <c:pt idx="116">
                  <c:v>2.5687500000000001E-5</c:v>
                </c:pt>
                <c:pt idx="117">
                  <c:v>2.4499999999999999E-5</c:v>
                </c:pt>
                <c:pt idx="118">
                  <c:v>2.5749999999999999E-5</c:v>
                </c:pt>
                <c:pt idx="119">
                  <c:v>2.92813E-5</c:v>
                </c:pt>
                <c:pt idx="120">
                  <c:v>2.7250000000000002E-5</c:v>
                </c:pt>
                <c:pt idx="121">
                  <c:v>2.7968699999999999E-5</c:v>
                </c:pt>
                <c:pt idx="122">
                  <c:v>1.8343799999999999E-5</c:v>
                </c:pt>
                <c:pt idx="123">
                  <c:v>3.00937E-5</c:v>
                </c:pt>
                <c:pt idx="124">
                  <c:v>3.1343700000000003E-5</c:v>
                </c:pt>
                <c:pt idx="125">
                  <c:v>2.7625000000000001E-5</c:v>
                </c:pt>
                <c:pt idx="126">
                  <c:v>2.60625E-5</c:v>
                </c:pt>
                <c:pt idx="127">
                  <c:v>3.29062E-5</c:v>
                </c:pt>
                <c:pt idx="128">
                  <c:v>2.6968799999999998E-5</c:v>
                </c:pt>
                <c:pt idx="129">
                  <c:v>2.7375000000000001E-5</c:v>
                </c:pt>
                <c:pt idx="130">
                  <c:v>2.7093800000000001E-5</c:v>
                </c:pt>
                <c:pt idx="131">
                  <c:v>2.9093799999999999E-5</c:v>
                </c:pt>
                <c:pt idx="132">
                  <c:v>3.4343800000000001E-5</c:v>
                </c:pt>
                <c:pt idx="133">
                  <c:v>3.0750000000000002E-5</c:v>
                </c:pt>
                <c:pt idx="134">
                  <c:v>1.3156299999999999E-4</c:v>
                </c:pt>
                <c:pt idx="135">
                  <c:v>2.7237499999999999E-4</c:v>
                </c:pt>
                <c:pt idx="136">
                  <c:v>1.8563900000000001E-2</c:v>
                </c:pt>
                <c:pt idx="137">
                  <c:v>8.5931099999999996E-2</c:v>
                </c:pt>
                <c:pt idx="138">
                  <c:v>9.8178699999999994E-2</c:v>
                </c:pt>
                <c:pt idx="139">
                  <c:v>8.5965799999999995E-2</c:v>
                </c:pt>
                <c:pt idx="140">
                  <c:v>4.8502900000000002E-2</c:v>
                </c:pt>
                <c:pt idx="141">
                  <c:v>4.2325000000000002E-2</c:v>
                </c:pt>
                <c:pt idx="142">
                  <c:v>2.4940599999999998E-4</c:v>
                </c:pt>
                <c:pt idx="143">
                  <c:v>1.8200000000000001E-4</c:v>
                </c:pt>
                <c:pt idx="144">
                  <c:v>4.6687500000000003E-5</c:v>
                </c:pt>
                <c:pt idx="145">
                  <c:v>3.5374999999999999E-5</c:v>
                </c:pt>
                <c:pt idx="146">
                  <c:v>3.09687E-5</c:v>
                </c:pt>
                <c:pt idx="147">
                  <c:v>2.6687500000000002E-5</c:v>
                </c:pt>
                <c:pt idx="148">
                  <c:v>2.8343800000000001E-5</c:v>
                </c:pt>
                <c:pt idx="149">
                  <c:v>2.82812E-5</c:v>
                </c:pt>
                <c:pt idx="150">
                  <c:v>3.1749999999999999E-5</c:v>
                </c:pt>
                <c:pt idx="151">
                  <c:v>2.9468800000000002E-5</c:v>
                </c:pt>
                <c:pt idx="152">
                  <c:v>3.1281200000000001E-5</c:v>
                </c:pt>
                <c:pt idx="153">
                  <c:v>3.3062499999999997E-5</c:v>
                </c:pt>
                <c:pt idx="154">
                  <c:v>3.0312500000000002E-5</c:v>
                </c:pt>
                <c:pt idx="155">
                  <c:v>3.0843799999999998E-5</c:v>
                </c:pt>
                <c:pt idx="156">
                  <c:v>2.85937E-5</c:v>
                </c:pt>
                <c:pt idx="157">
                  <c:v>3.06562E-5</c:v>
                </c:pt>
                <c:pt idx="158">
                  <c:v>1.9718800000000002E-5</c:v>
                </c:pt>
                <c:pt idx="159">
                  <c:v>1.55938E-5</c:v>
                </c:pt>
                <c:pt idx="160">
                  <c:v>2.3343700000000001E-5</c:v>
                </c:pt>
                <c:pt idx="161">
                  <c:v>2.5874999999999999E-5</c:v>
                </c:pt>
                <c:pt idx="162">
                  <c:v>2.59375E-5</c:v>
                </c:pt>
                <c:pt idx="163">
                  <c:v>2.5593799999999999E-5</c:v>
                </c:pt>
                <c:pt idx="164">
                  <c:v>2.6968700000000002E-5</c:v>
                </c:pt>
                <c:pt idx="165">
                  <c:v>2.7687499999999999E-5</c:v>
                </c:pt>
                <c:pt idx="166">
                  <c:v>2.4624999999999999E-5</c:v>
                </c:pt>
                <c:pt idx="167">
                  <c:v>2.4187499999999998E-5</c:v>
                </c:pt>
                <c:pt idx="168">
                  <c:v>2.92813E-5</c:v>
                </c:pt>
                <c:pt idx="169">
                  <c:v>2.8750000000000001E-5</c:v>
                </c:pt>
                <c:pt idx="170">
                  <c:v>2.4468699999999998E-5</c:v>
                </c:pt>
                <c:pt idx="171">
                  <c:v>2.3312500000000001E-5</c:v>
                </c:pt>
                <c:pt idx="172">
                  <c:v>2.8687499999999999E-5</c:v>
                </c:pt>
                <c:pt idx="173">
                  <c:v>3.09375E-5</c:v>
                </c:pt>
                <c:pt idx="174">
                  <c:v>3.8843800000000002E-5</c:v>
                </c:pt>
                <c:pt idx="175">
                  <c:v>2.3704400000000001E-3</c:v>
                </c:pt>
                <c:pt idx="176">
                  <c:v>3.8518100000000002E-3</c:v>
                </c:pt>
                <c:pt idx="177">
                  <c:v>5.9849400000000002E-3</c:v>
                </c:pt>
                <c:pt idx="178">
                  <c:v>5.94875E-3</c:v>
                </c:pt>
                <c:pt idx="179">
                  <c:v>1.09503E-2</c:v>
                </c:pt>
                <c:pt idx="180">
                  <c:v>1.1122699999999999E-2</c:v>
                </c:pt>
                <c:pt idx="181">
                  <c:v>3.1447500000000003E-2</c:v>
                </c:pt>
                <c:pt idx="182">
                  <c:v>3.4287900000000003E-2</c:v>
                </c:pt>
                <c:pt idx="183">
                  <c:v>7.6931200000000005E-2</c:v>
                </c:pt>
                <c:pt idx="184">
                  <c:v>9.5423400000000005E-2</c:v>
                </c:pt>
                <c:pt idx="185">
                  <c:v>0.104259</c:v>
                </c:pt>
                <c:pt idx="186">
                  <c:v>3.1566299999999999E-2</c:v>
                </c:pt>
                <c:pt idx="187">
                  <c:v>2.70916E-3</c:v>
                </c:pt>
                <c:pt idx="188">
                  <c:v>4.3374999999999997E-5</c:v>
                </c:pt>
                <c:pt idx="189">
                  <c:v>4.1875000000000001E-5</c:v>
                </c:pt>
                <c:pt idx="190">
                  <c:v>3.9781299999999998E-5</c:v>
                </c:pt>
                <c:pt idx="191">
                  <c:v>3.0187499999999999E-5</c:v>
                </c:pt>
                <c:pt idx="192">
                  <c:v>3.1187499999999999E-5</c:v>
                </c:pt>
                <c:pt idx="193">
                  <c:v>2.6937500000000001E-5</c:v>
                </c:pt>
                <c:pt idx="194">
                  <c:v>2.52187E-5</c:v>
                </c:pt>
                <c:pt idx="195">
                  <c:v>2.2968699999999999E-5</c:v>
                </c:pt>
                <c:pt idx="196">
                  <c:v>2.49375E-5</c:v>
                </c:pt>
                <c:pt idx="197">
                  <c:v>2.6937500000000001E-5</c:v>
                </c:pt>
                <c:pt idx="198">
                  <c:v>1.79688E-5</c:v>
                </c:pt>
                <c:pt idx="199">
                  <c:v>1.3499999999999999E-5</c:v>
                </c:pt>
                <c:pt idx="200">
                  <c:v>1.39375E-5</c:v>
                </c:pt>
                <c:pt idx="201">
                  <c:v>1.71563E-5</c:v>
                </c:pt>
                <c:pt idx="202">
                  <c:v>2.69063E-5</c:v>
                </c:pt>
                <c:pt idx="203">
                  <c:v>3.0531299999999997E-5</c:v>
                </c:pt>
                <c:pt idx="204">
                  <c:v>3.2781299999999997E-5</c:v>
                </c:pt>
                <c:pt idx="205">
                  <c:v>3.3656199999999998E-5</c:v>
                </c:pt>
                <c:pt idx="206">
                  <c:v>3.20625E-5</c:v>
                </c:pt>
                <c:pt idx="207">
                  <c:v>2.8187500000000001E-5</c:v>
                </c:pt>
                <c:pt idx="208">
                  <c:v>2.7531299999999998E-5</c:v>
                </c:pt>
                <c:pt idx="209">
                  <c:v>2.4843800000000001E-5</c:v>
                </c:pt>
                <c:pt idx="210">
                  <c:v>3.1968799999999998E-5</c:v>
                </c:pt>
                <c:pt idx="211">
                  <c:v>5.3781199999999999E-5</c:v>
                </c:pt>
                <c:pt idx="212">
                  <c:v>1.8625E-4</c:v>
                </c:pt>
                <c:pt idx="213">
                  <c:v>1.8881200000000001E-4</c:v>
                </c:pt>
                <c:pt idx="214">
                  <c:v>2.4446899999999998E-4</c:v>
                </c:pt>
                <c:pt idx="215">
                  <c:v>6.2551899999999999E-3</c:v>
                </c:pt>
                <c:pt idx="216">
                  <c:v>2.67826E-2</c:v>
                </c:pt>
                <c:pt idx="217">
                  <c:v>9.9484699999999995E-2</c:v>
                </c:pt>
                <c:pt idx="218">
                  <c:v>8.5871500000000003E-2</c:v>
                </c:pt>
                <c:pt idx="219">
                  <c:v>6.4445699999999995E-2</c:v>
                </c:pt>
                <c:pt idx="220">
                  <c:v>5.0856199999999995E-4</c:v>
                </c:pt>
                <c:pt idx="221">
                  <c:v>1.75656E-4</c:v>
                </c:pt>
                <c:pt idx="222">
                  <c:v>2.7375000000000001E-5</c:v>
                </c:pt>
                <c:pt idx="223">
                  <c:v>2.8374999999999999E-5</c:v>
                </c:pt>
                <c:pt idx="224">
                  <c:v>3.3812500000000002E-5</c:v>
                </c:pt>
                <c:pt idx="225">
                  <c:v>3.1187499999999999E-5</c:v>
                </c:pt>
                <c:pt idx="226">
                  <c:v>3.00937E-5</c:v>
                </c:pt>
                <c:pt idx="227">
                  <c:v>3.0437500000000001E-5</c:v>
                </c:pt>
                <c:pt idx="228">
                  <c:v>3.025E-5</c:v>
                </c:pt>
                <c:pt idx="229">
                  <c:v>3.0062499999999999E-5</c:v>
                </c:pt>
                <c:pt idx="230">
                  <c:v>2.94062E-5</c:v>
                </c:pt>
                <c:pt idx="231">
                  <c:v>2.9E-5</c:v>
                </c:pt>
                <c:pt idx="232">
                  <c:v>3.42813E-5</c:v>
                </c:pt>
                <c:pt idx="233">
                  <c:v>3.2687500000000002E-5</c:v>
                </c:pt>
                <c:pt idx="234">
                  <c:v>2.9781299999999999E-5</c:v>
                </c:pt>
                <c:pt idx="235">
                  <c:v>2.8875000000000001E-5</c:v>
                </c:pt>
                <c:pt idx="236">
                  <c:v>2.9E-5</c:v>
                </c:pt>
                <c:pt idx="237">
                  <c:v>1.5656300000000001E-5</c:v>
                </c:pt>
                <c:pt idx="238">
                  <c:v>1.59063E-5</c:v>
                </c:pt>
                <c:pt idx="239">
                  <c:v>1.6812499999999999E-5</c:v>
                </c:pt>
                <c:pt idx="240">
                  <c:v>2.6687500000000002E-5</c:v>
                </c:pt>
                <c:pt idx="241">
                  <c:v>2.5749999999999999E-5</c:v>
                </c:pt>
                <c:pt idx="242">
                  <c:v>2.9875000000000001E-5</c:v>
                </c:pt>
                <c:pt idx="243">
                  <c:v>2.4562500000000001E-5</c:v>
                </c:pt>
                <c:pt idx="244">
                  <c:v>2.4375E-5</c:v>
                </c:pt>
                <c:pt idx="245">
                  <c:v>2.60625E-5</c:v>
                </c:pt>
                <c:pt idx="246">
                  <c:v>2.8656299999999999E-5</c:v>
                </c:pt>
                <c:pt idx="247">
                  <c:v>2.8249999999999999E-5</c:v>
                </c:pt>
                <c:pt idx="248">
                  <c:v>3.31563E-5</c:v>
                </c:pt>
                <c:pt idx="249">
                  <c:v>3.7531299999999998E-5</c:v>
                </c:pt>
                <c:pt idx="250">
                  <c:v>2.6031199999999999E-5</c:v>
                </c:pt>
                <c:pt idx="251">
                  <c:v>3.2375000000000001E-5</c:v>
                </c:pt>
                <c:pt idx="252">
                  <c:v>2.9125E-5</c:v>
                </c:pt>
                <c:pt idx="253">
                  <c:v>3.5187500000000001E-5</c:v>
                </c:pt>
                <c:pt idx="254">
                  <c:v>4.90625E-5</c:v>
                </c:pt>
                <c:pt idx="255">
                  <c:v>7.9656300000000005E-5</c:v>
                </c:pt>
                <c:pt idx="256">
                  <c:v>9.6315599999999995E-4</c:v>
                </c:pt>
                <c:pt idx="257">
                  <c:v>4.1582499999999996E-3</c:v>
                </c:pt>
                <c:pt idx="258">
                  <c:v>4.2264099999999999E-2</c:v>
                </c:pt>
                <c:pt idx="259">
                  <c:v>8.9631000000000002E-2</c:v>
                </c:pt>
                <c:pt idx="260">
                  <c:v>9.4080999999999998E-2</c:v>
                </c:pt>
                <c:pt idx="261">
                  <c:v>9.5391000000000004E-2</c:v>
                </c:pt>
                <c:pt idx="262">
                  <c:v>9.8608199999999993E-2</c:v>
                </c:pt>
                <c:pt idx="263">
                  <c:v>9.4571299999999997E-2</c:v>
                </c:pt>
                <c:pt idx="264">
                  <c:v>9.3671400000000002E-2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97C-864C-8263-EC38FDC68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6197567"/>
        <c:axId val="2086591599"/>
      </c:scatterChart>
      <c:valAx>
        <c:axId val="2086197567"/>
        <c:scaling>
          <c:orientation val="minMax"/>
          <c:max val="25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6591599"/>
        <c:crosses val="autoZero"/>
        <c:crossBetween val="midCat"/>
        <c:majorUnit val="32"/>
        <c:minorUnit val="8"/>
      </c:valAx>
      <c:valAx>
        <c:axId val="2086591599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6197567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'8160 24c data'!$L$58</c:f>
              <c:strCache>
                <c:ptCount val="1"/>
                <c:pt idx="0">
                  <c:v>first 256 MiB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000000"/>
                </a:solidFill>
              </a:ln>
              <a:effectLst/>
            </c:spPr>
          </c:marker>
          <c:xVal>
            <c:numRef>
              <c:f>'8160 24c data'!$K$59:$K$317</c:f>
              <c:numCache>
                <c:formatCode>0.000</c:formatCode>
                <c:ptCount val="259"/>
                <c:pt idx="0">
                  <c:v>11.68426513671875</c:v>
                </c:pt>
                <c:pt idx="1">
                  <c:v>11.71826171875</c:v>
                </c:pt>
                <c:pt idx="2">
                  <c:v>13.81573486328125</c:v>
                </c:pt>
                <c:pt idx="3">
                  <c:v>14.17584228515625</c:v>
                </c:pt>
                <c:pt idx="4">
                  <c:v>14.5028076171875</c:v>
                </c:pt>
                <c:pt idx="5">
                  <c:v>17.69390869140625</c:v>
                </c:pt>
                <c:pt idx="6">
                  <c:v>20.24615478515625</c:v>
                </c:pt>
                <c:pt idx="7">
                  <c:v>21.744384765625</c:v>
                </c:pt>
                <c:pt idx="8">
                  <c:v>22.50616455078125</c:v>
                </c:pt>
                <c:pt idx="9">
                  <c:v>22.52032470703125</c:v>
                </c:pt>
                <c:pt idx="10">
                  <c:v>23.4659423828125</c:v>
                </c:pt>
                <c:pt idx="11">
                  <c:v>25.81268310546875</c:v>
                </c:pt>
                <c:pt idx="12">
                  <c:v>26.370361328125</c:v>
                </c:pt>
                <c:pt idx="13">
                  <c:v>26.9490966796875</c:v>
                </c:pt>
                <c:pt idx="14">
                  <c:v>27.79168701171875</c:v>
                </c:pt>
                <c:pt idx="15">
                  <c:v>29.76544189453125</c:v>
                </c:pt>
                <c:pt idx="16">
                  <c:v>30.43646240234375</c:v>
                </c:pt>
                <c:pt idx="17">
                  <c:v>30.57452392578125</c:v>
                </c:pt>
                <c:pt idx="18">
                  <c:v>30.709228515625</c:v>
                </c:pt>
                <c:pt idx="19">
                  <c:v>31.2703857421875</c:v>
                </c:pt>
                <c:pt idx="20">
                  <c:v>34.50909423828125</c:v>
                </c:pt>
                <c:pt idx="21">
                  <c:v>35.06640625</c:v>
                </c:pt>
                <c:pt idx="22">
                  <c:v>35.90240478515625</c:v>
                </c:pt>
                <c:pt idx="23">
                  <c:v>36.33209228515625</c:v>
                </c:pt>
                <c:pt idx="24">
                  <c:v>39.3851318359375</c:v>
                </c:pt>
                <c:pt idx="25">
                  <c:v>39.76123046875</c:v>
                </c:pt>
                <c:pt idx="26">
                  <c:v>42.2615966796875</c:v>
                </c:pt>
                <c:pt idx="27">
                  <c:v>42.43115234375</c:v>
                </c:pt>
                <c:pt idx="28">
                  <c:v>44.0986328125</c:v>
                </c:pt>
                <c:pt idx="29">
                  <c:v>44.302978515625</c:v>
                </c:pt>
                <c:pt idx="30">
                  <c:v>44.3330078125</c:v>
                </c:pt>
                <c:pt idx="31">
                  <c:v>45.12554931640625</c:v>
                </c:pt>
                <c:pt idx="32">
                  <c:v>48.01763916015625</c:v>
                </c:pt>
                <c:pt idx="33">
                  <c:v>49.87054443359375</c:v>
                </c:pt>
                <c:pt idx="34">
                  <c:v>51.4227294921875</c:v>
                </c:pt>
                <c:pt idx="35">
                  <c:v>51.923583984375</c:v>
                </c:pt>
                <c:pt idx="36">
                  <c:v>52.62957763671875</c:v>
                </c:pt>
                <c:pt idx="37">
                  <c:v>53.2587890625</c:v>
                </c:pt>
                <c:pt idx="38">
                  <c:v>53.5594482421875</c:v>
                </c:pt>
                <c:pt idx="39">
                  <c:v>54.1591796875</c:v>
                </c:pt>
                <c:pt idx="40">
                  <c:v>54.48040771484375</c:v>
                </c:pt>
                <c:pt idx="41">
                  <c:v>54.87713623046875</c:v>
                </c:pt>
                <c:pt idx="42">
                  <c:v>58.35198974609375</c:v>
                </c:pt>
                <c:pt idx="43">
                  <c:v>59.28204345703125</c:v>
                </c:pt>
                <c:pt idx="44">
                  <c:v>59.37896728515625</c:v>
                </c:pt>
                <c:pt idx="45">
                  <c:v>59.49713134765625</c:v>
                </c:pt>
                <c:pt idx="46">
                  <c:v>59.66448974609375</c:v>
                </c:pt>
                <c:pt idx="47">
                  <c:v>61.9727783203125</c:v>
                </c:pt>
                <c:pt idx="48">
                  <c:v>62.04833984375</c:v>
                </c:pt>
                <c:pt idx="49">
                  <c:v>62.21954345703125</c:v>
                </c:pt>
                <c:pt idx="50">
                  <c:v>63.6470947265625</c:v>
                </c:pt>
                <c:pt idx="51">
                  <c:v>64.66650390625</c:v>
                </c:pt>
                <c:pt idx="52">
                  <c:v>65.59283447265625</c:v>
                </c:pt>
                <c:pt idx="53">
                  <c:v>68.09124755859375</c:v>
                </c:pt>
                <c:pt idx="54">
                  <c:v>69.3819580078125</c:v>
                </c:pt>
                <c:pt idx="55">
                  <c:v>71.31488037109375</c:v>
                </c:pt>
                <c:pt idx="56">
                  <c:v>75.83612060546875</c:v>
                </c:pt>
                <c:pt idx="57">
                  <c:v>77.0355224609375</c:v>
                </c:pt>
                <c:pt idx="58">
                  <c:v>77.30206298828125</c:v>
                </c:pt>
                <c:pt idx="59">
                  <c:v>79.2484130859375</c:v>
                </c:pt>
                <c:pt idx="60">
                  <c:v>79.42889404296875</c:v>
                </c:pt>
                <c:pt idx="61">
                  <c:v>79.5670166015625</c:v>
                </c:pt>
                <c:pt idx="62">
                  <c:v>80.5067138671875</c:v>
                </c:pt>
                <c:pt idx="63">
                  <c:v>82.22698974609375</c:v>
                </c:pt>
                <c:pt idx="64">
                  <c:v>83.58599853515625</c:v>
                </c:pt>
                <c:pt idx="65">
                  <c:v>84.9827880859375</c:v>
                </c:pt>
                <c:pt idx="66">
                  <c:v>85.01409912109375</c:v>
                </c:pt>
                <c:pt idx="67">
                  <c:v>87.8238525390625</c:v>
                </c:pt>
                <c:pt idx="68">
                  <c:v>87.86163330078125</c:v>
                </c:pt>
                <c:pt idx="69">
                  <c:v>88.198486328125</c:v>
                </c:pt>
                <c:pt idx="70">
                  <c:v>89.15545654296875</c:v>
                </c:pt>
                <c:pt idx="71">
                  <c:v>90.0733642578125</c:v>
                </c:pt>
                <c:pt idx="72">
                  <c:v>90.37628173828125</c:v>
                </c:pt>
                <c:pt idx="73">
                  <c:v>90.38116455078125</c:v>
                </c:pt>
                <c:pt idx="74">
                  <c:v>91.61138916015625</c:v>
                </c:pt>
                <c:pt idx="75">
                  <c:v>93.08587646484375</c:v>
                </c:pt>
                <c:pt idx="76">
                  <c:v>93.38568115234375</c:v>
                </c:pt>
                <c:pt idx="77">
                  <c:v>93.6923828125</c:v>
                </c:pt>
                <c:pt idx="78">
                  <c:v>94.0511474609375</c:v>
                </c:pt>
                <c:pt idx="79">
                  <c:v>97.00421142578125</c:v>
                </c:pt>
                <c:pt idx="80">
                  <c:v>97.033203125</c:v>
                </c:pt>
                <c:pt idx="81">
                  <c:v>98.55474853515625</c:v>
                </c:pt>
                <c:pt idx="82">
                  <c:v>99.0396728515625</c:v>
                </c:pt>
                <c:pt idx="83">
                  <c:v>99.8037109375</c:v>
                </c:pt>
                <c:pt idx="84">
                  <c:v>100.439208984375</c:v>
                </c:pt>
                <c:pt idx="85">
                  <c:v>100.939697265625</c:v>
                </c:pt>
                <c:pt idx="86">
                  <c:v>102.22674560546875</c:v>
                </c:pt>
                <c:pt idx="87">
                  <c:v>103.157470703125</c:v>
                </c:pt>
                <c:pt idx="88">
                  <c:v>103.7596435546875</c:v>
                </c:pt>
                <c:pt idx="89">
                  <c:v>104.859619140625</c:v>
                </c:pt>
                <c:pt idx="90">
                  <c:v>108.4423828125</c:v>
                </c:pt>
                <c:pt idx="91">
                  <c:v>113.40179443359375</c:v>
                </c:pt>
                <c:pt idx="92">
                  <c:v>114.274169921875</c:v>
                </c:pt>
                <c:pt idx="93">
                  <c:v>116.45458984375</c:v>
                </c:pt>
                <c:pt idx="94">
                  <c:v>116.64825439453125</c:v>
                </c:pt>
                <c:pt idx="95">
                  <c:v>116.746826171875</c:v>
                </c:pt>
                <c:pt idx="96">
                  <c:v>116.83203125</c:v>
                </c:pt>
                <c:pt idx="97">
                  <c:v>118.89990234375</c:v>
                </c:pt>
                <c:pt idx="98">
                  <c:v>120.984619140625</c:v>
                </c:pt>
                <c:pt idx="99">
                  <c:v>123.3763427734375</c:v>
                </c:pt>
                <c:pt idx="100">
                  <c:v>124.1224365234375</c:v>
                </c:pt>
                <c:pt idx="101">
                  <c:v>124.780517578125</c:v>
                </c:pt>
                <c:pt idx="102">
                  <c:v>125.690673828125</c:v>
                </c:pt>
                <c:pt idx="103">
                  <c:v>125.9793701171875</c:v>
                </c:pt>
                <c:pt idx="104">
                  <c:v>126.201416015625</c:v>
                </c:pt>
                <c:pt idx="105">
                  <c:v>126.43206787109375</c:v>
                </c:pt>
                <c:pt idx="106">
                  <c:v>126.7781982421875</c:v>
                </c:pt>
                <c:pt idx="107">
                  <c:v>133.55938720703125</c:v>
                </c:pt>
                <c:pt idx="108">
                  <c:v>134.537353515625</c:v>
                </c:pt>
                <c:pt idx="109">
                  <c:v>136.0264892578125</c:v>
                </c:pt>
                <c:pt idx="110">
                  <c:v>136.609130859375</c:v>
                </c:pt>
                <c:pt idx="111">
                  <c:v>137.93182373046875</c:v>
                </c:pt>
                <c:pt idx="112">
                  <c:v>138.6114501953125</c:v>
                </c:pt>
                <c:pt idx="113">
                  <c:v>138.9642333984375</c:v>
                </c:pt>
                <c:pt idx="114">
                  <c:v>140.3934326171875</c:v>
                </c:pt>
                <c:pt idx="115">
                  <c:v>141.44915771484375</c:v>
                </c:pt>
                <c:pt idx="116">
                  <c:v>142.09222412109375</c:v>
                </c:pt>
                <c:pt idx="117">
                  <c:v>142.097412109375</c:v>
                </c:pt>
                <c:pt idx="118">
                  <c:v>142.31097412109375</c:v>
                </c:pt>
                <c:pt idx="119">
                  <c:v>143.21337890625</c:v>
                </c:pt>
                <c:pt idx="120">
                  <c:v>143.58642578125</c:v>
                </c:pt>
                <c:pt idx="121">
                  <c:v>143.84246826171875</c:v>
                </c:pt>
                <c:pt idx="122">
                  <c:v>144.98077392578125</c:v>
                </c:pt>
                <c:pt idx="123">
                  <c:v>148.25335693359375</c:v>
                </c:pt>
                <c:pt idx="124">
                  <c:v>149.30230712890625</c:v>
                </c:pt>
                <c:pt idx="125">
                  <c:v>149.67340087890625</c:v>
                </c:pt>
                <c:pt idx="126">
                  <c:v>149.886962890625</c:v>
                </c:pt>
                <c:pt idx="127">
                  <c:v>151.3406982421875</c:v>
                </c:pt>
                <c:pt idx="128">
                  <c:v>152.8062744140625</c:v>
                </c:pt>
                <c:pt idx="129">
                  <c:v>152.95709228515625</c:v>
                </c:pt>
                <c:pt idx="130">
                  <c:v>152.97161865234375</c:v>
                </c:pt>
                <c:pt idx="131">
                  <c:v>153.111083984375</c:v>
                </c:pt>
                <c:pt idx="132">
                  <c:v>154.1329345703125</c:v>
                </c:pt>
                <c:pt idx="133">
                  <c:v>155.5421142578125</c:v>
                </c:pt>
                <c:pt idx="134">
                  <c:v>157.175537109375</c:v>
                </c:pt>
                <c:pt idx="135">
                  <c:v>158.1815185546875</c:v>
                </c:pt>
                <c:pt idx="136">
                  <c:v>159.01751708984375</c:v>
                </c:pt>
                <c:pt idx="137">
                  <c:v>161.0211181640625</c:v>
                </c:pt>
                <c:pt idx="138">
                  <c:v>161.33074951171875</c:v>
                </c:pt>
                <c:pt idx="139">
                  <c:v>162.7965087890625</c:v>
                </c:pt>
                <c:pt idx="140">
                  <c:v>164.0679931640625</c:v>
                </c:pt>
                <c:pt idx="141">
                  <c:v>164.3626708984375</c:v>
                </c:pt>
                <c:pt idx="142">
                  <c:v>165.65863037109375</c:v>
                </c:pt>
                <c:pt idx="143">
                  <c:v>166.1693115234375</c:v>
                </c:pt>
                <c:pt idx="144">
                  <c:v>167.48052978515625</c:v>
                </c:pt>
                <c:pt idx="145">
                  <c:v>170.29632568359375</c:v>
                </c:pt>
                <c:pt idx="146">
                  <c:v>170.5948486328125</c:v>
                </c:pt>
                <c:pt idx="147">
                  <c:v>170.9293212890625</c:v>
                </c:pt>
                <c:pt idx="148">
                  <c:v>171.1014404296875</c:v>
                </c:pt>
                <c:pt idx="149">
                  <c:v>171.16058349609375</c:v>
                </c:pt>
                <c:pt idx="150">
                  <c:v>171.30755615234375</c:v>
                </c:pt>
                <c:pt idx="151">
                  <c:v>172.1575927734375</c:v>
                </c:pt>
                <c:pt idx="152">
                  <c:v>172.26141357421875</c:v>
                </c:pt>
                <c:pt idx="153">
                  <c:v>173.25665283203125</c:v>
                </c:pt>
                <c:pt idx="154">
                  <c:v>173.427734375</c:v>
                </c:pt>
                <c:pt idx="155">
                  <c:v>173.43646240234375</c:v>
                </c:pt>
                <c:pt idx="156">
                  <c:v>174.1239013671875</c:v>
                </c:pt>
                <c:pt idx="157">
                  <c:v>175.42822265625</c:v>
                </c:pt>
                <c:pt idx="158">
                  <c:v>177.11004638671875</c:v>
                </c:pt>
                <c:pt idx="159">
                  <c:v>178.3408203125</c:v>
                </c:pt>
                <c:pt idx="160">
                  <c:v>179.2587890625</c:v>
                </c:pt>
                <c:pt idx="161">
                  <c:v>179.4169921875</c:v>
                </c:pt>
                <c:pt idx="162">
                  <c:v>179.57794189453125</c:v>
                </c:pt>
                <c:pt idx="163">
                  <c:v>179.70294189453125</c:v>
                </c:pt>
                <c:pt idx="164">
                  <c:v>179.78631591796875</c:v>
                </c:pt>
                <c:pt idx="165">
                  <c:v>180.6746826171875</c:v>
                </c:pt>
                <c:pt idx="166">
                  <c:v>181.61749267578125</c:v>
                </c:pt>
                <c:pt idx="167">
                  <c:v>181.70440673828125</c:v>
                </c:pt>
                <c:pt idx="168">
                  <c:v>182.45916748046875</c:v>
                </c:pt>
                <c:pt idx="169">
                  <c:v>182.47235107421875</c:v>
                </c:pt>
                <c:pt idx="170">
                  <c:v>184.41302490234375</c:v>
                </c:pt>
                <c:pt idx="171">
                  <c:v>184.90667724609375</c:v>
                </c:pt>
                <c:pt idx="172">
                  <c:v>186.6046142578125</c:v>
                </c:pt>
                <c:pt idx="173">
                  <c:v>187.56427001953125</c:v>
                </c:pt>
                <c:pt idx="174">
                  <c:v>188.11358642578125</c:v>
                </c:pt>
                <c:pt idx="175">
                  <c:v>189.04986572265625</c:v>
                </c:pt>
                <c:pt idx="176">
                  <c:v>189.1739501953125</c:v>
                </c:pt>
                <c:pt idx="177">
                  <c:v>189.46783447265625</c:v>
                </c:pt>
                <c:pt idx="178">
                  <c:v>189.6552734375</c:v>
                </c:pt>
                <c:pt idx="179">
                  <c:v>190.24395751953125</c:v>
                </c:pt>
                <c:pt idx="180">
                  <c:v>190.25799560546875</c:v>
                </c:pt>
                <c:pt idx="181">
                  <c:v>190.86590576171875</c:v>
                </c:pt>
                <c:pt idx="182">
                  <c:v>190.94830322265625</c:v>
                </c:pt>
                <c:pt idx="183">
                  <c:v>191.879638671875</c:v>
                </c:pt>
                <c:pt idx="184">
                  <c:v>192.1949462890625</c:v>
                </c:pt>
                <c:pt idx="185">
                  <c:v>195.1182861328125</c:v>
                </c:pt>
                <c:pt idx="186">
                  <c:v>196.94500732421875</c:v>
                </c:pt>
                <c:pt idx="187">
                  <c:v>198.734130859375</c:v>
                </c:pt>
                <c:pt idx="188">
                  <c:v>199.52069091796875</c:v>
                </c:pt>
                <c:pt idx="189">
                  <c:v>199.616455078125</c:v>
                </c:pt>
                <c:pt idx="190">
                  <c:v>199.62933349609375</c:v>
                </c:pt>
                <c:pt idx="191">
                  <c:v>201.81103515625</c:v>
                </c:pt>
                <c:pt idx="192">
                  <c:v>201.9373779296875</c:v>
                </c:pt>
                <c:pt idx="193">
                  <c:v>202.66241455078125</c:v>
                </c:pt>
                <c:pt idx="194">
                  <c:v>202.87432861328125</c:v>
                </c:pt>
                <c:pt idx="195">
                  <c:v>202.93182373046875</c:v>
                </c:pt>
                <c:pt idx="196">
                  <c:v>203.8350830078125</c:v>
                </c:pt>
                <c:pt idx="197">
                  <c:v>208.36956787109375</c:v>
                </c:pt>
                <c:pt idx="198">
                  <c:v>208.99542236328125</c:v>
                </c:pt>
                <c:pt idx="199">
                  <c:v>209.91387939453125</c:v>
                </c:pt>
                <c:pt idx="200">
                  <c:v>209.9998779296875</c:v>
                </c:pt>
                <c:pt idx="201">
                  <c:v>210.6781005859375</c:v>
                </c:pt>
                <c:pt idx="202">
                  <c:v>211.33050537109375</c:v>
                </c:pt>
                <c:pt idx="203">
                  <c:v>212.6756591796875</c:v>
                </c:pt>
                <c:pt idx="204">
                  <c:v>212.971435546875</c:v>
                </c:pt>
                <c:pt idx="205">
                  <c:v>213.24090576171875</c:v>
                </c:pt>
                <c:pt idx="206">
                  <c:v>213.37322998046875</c:v>
                </c:pt>
                <c:pt idx="207">
                  <c:v>213.52703857421875</c:v>
                </c:pt>
                <c:pt idx="208">
                  <c:v>213.7242431640625</c:v>
                </c:pt>
                <c:pt idx="209">
                  <c:v>213.8167724609375</c:v>
                </c:pt>
                <c:pt idx="210">
                  <c:v>215.15008544921875</c:v>
                </c:pt>
                <c:pt idx="211">
                  <c:v>220.56756591796875</c:v>
                </c:pt>
                <c:pt idx="212">
                  <c:v>221.6429443359375</c:v>
                </c:pt>
                <c:pt idx="213">
                  <c:v>221.7320556640625</c:v>
                </c:pt>
                <c:pt idx="214">
                  <c:v>222.0576171875</c:v>
                </c:pt>
                <c:pt idx="215">
                  <c:v>222.71295166015625</c:v>
                </c:pt>
                <c:pt idx="216">
                  <c:v>223.162109375</c:v>
                </c:pt>
                <c:pt idx="217">
                  <c:v>224.5413818359375</c:v>
                </c:pt>
                <c:pt idx="218">
                  <c:v>224.963134765625</c:v>
                </c:pt>
                <c:pt idx="219">
                  <c:v>227.78369140625</c:v>
                </c:pt>
                <c:pt idx="220">
                  <c:v>229.43438720703125</c:v>
                </c:pt>
                <c:pt idx="221">
                  <c:v>230.04693603515625</c:v>
                </c:pt>
                <c:pt idx="222">
                  <c:v>232.643798828125</c:v>
                </c:pt>
                <c:pt idx="223">
                  <c:v>233.06768798828125</c:v>
                </c:pt>
                <c:pt idx="224">
                  <c:v>234.06146240234375</c:v>
                </c:pt>
                <c:pt idx="225">
                  <c:v>234.635986328125</c:v>
                </c:pt>
                <c:pt idx="226">
                  <c:v>234.72955322265625</c:v>
                </c:pt>
                <c:pt idx="227">
                  <c:v>235.82098388671875</c:v>
                </c:pt>
                <c:pt idx="228">
                  <c:v>236.08984375</c:v>
                </c:pt>
                <c:pt idx="229">
                  <c:v>236.27880859375</c:v>
                </c:pt>
                <c:pt idx="230">
                  <c:v>237.5068359375</c:v>
                </c:pt>
                <c:pt idx="231">
                  <c:v>238.4163818359375</c:v>
                </c:pt>
                <c:pt idx="232">
                  <c:v>239.11053466796875</c:v>
                </c:pt>
                <c:pt idx="233">
                  <c:v>239.3084716796875</c:v>
                </c:pt>
                <c:pt idx="234">
                  <c:v>239.7969970703125</c:v>
                </c:pt>
                <c:pt idx="235">
                  <c:v>239.99041748046875</c:v>
                </c:pt>
                <c:pt idx="236">
                  <c:v>240.0994873046875</c:v>
                </c:pt>
                <c:pt idx="237">
                  <c:v>241.381103515625</c:v>
                </c:pt>
                <c:pt idx="238">
                  <c:v>242.35052490234375</c:v>
                </c:pt>
                <c:pt idx="239">
                  <c:v>242.62933349609375</c:v>
                </c:pt>
                <c:pt idx="240">
                  <c:v>243.4171142578125</c:v>
                </c:pt>
                <c:pt idx="241">
                  <c:v>244.29852294921875</c:v>
                </c:pt>
                <c:pt idx="242">
                  <c:v>245.2454833984375</c:v>
                </c:pt>
                <c:pt idx="243">
                  <c:v>245.5447998046875</c:v>
                </c:pt>
                <c:pt idx="244">
                  <c:v>245.69696044921875</c:v>
                </c:pt>
                <c:pt idx="245">
                  <c:v>246.2171630859375</c:v>
                </c:pt>
                <c:pt idx="246">
                  <c:v>246.43499755859375</c:v>
                </c:pt>
                <c:pt idx="247">
                  <c:v>248.8193359375</c:v>
                </c:pt>
                <c:pt idx="248">
                  <c:v>248.94781494140625</c:v>
                </c:pt>
                <c:pt idx="249">
                  <c:v>249.09283447265625</c:v>
                </c:pt>
                <c:pt idx="250">
                  <c:v>249.737060546875</c:v>
                </c:pt>
                <c:pt idx="251">
                  <c:v>250.42578125</c:v>
                </c:pt>
                <c:pt idx="252">
                  <c:v>251.55303955078125</c:v>
                </c:pt>
                <c:pt idx="253">
                  <c:v>252.056640625</c:v>
                </c:pt>
                <c:pt idx="254">
                  <c:v>252.6558837890625</c:v>
                </c:pt>
                <c:pt idx="255">
                  <c:v>252.962646484375</c:v>
                </c:pt>
                <c:pt idx="256">
                  <c:v>254.40576171875</c:v>
                </c:pt>
                <c:pt idx="257">
                  <c:v>254.5855712890625</c:v>
                </c:pt>
                <c:pt idx="258">
                  <c:v>255.45721435546875</c:v>
                </c:pt>
              </c:numCache>
            </c:numRef>
          </c:xVal>
          <c:yVal>
            <c:numRef>
              <c:f>'8160 24c data'!$L$59:$L$317</c:f>
              <c:numCache>
                <c:formatCode>General</c:formatCode>
                <c:ptCount val="259"/>
                <c:pt idx="0">
                  <c:v>1.4303100000000001E-4</c:v>
                </c:pt>
                <c:pt idx="1">
                  <c:v>1.37188E-4</c:v>
                </c:pt>
                <c:pt idx="2">
                  <c:v>1.7034400000000001E-4</c:v>
                </c:pt>
                <c:pt idx="3">
                  <c:v>1.7203100000000001E-4</c:v>
                </c:pt>
                <c:pt idx="4">
                  <c:v>1.65031E-4</c:v>
                </c:pt>
                <c:pt idx="5">
                  <c:v>1.89688E-4</c:v>
                </c:pt>
                <c:pt idx="6">
                  <c:v>1.43344E-4</c:v>
                </c:pt>
                <c:pt idx="7">
                  <c:v>1.7283400000000001E-2</c:v>
                </c:pt>
                <c:pt idx="8">
                  <c:v>3.6991900000000001E-2</c:v>
                </c:pt>
                <c:pt idx="9">
                  <c:v>3.7001699999999998E-2</c:v>
                </c:pt>
                <c:pt idx="10">
                  <c:v>7.0071300000000003E-2</c:v>
                </c:pt>
                <c:pt idx="11">
                  <c:v>0.22605500000000001</c:v>
                </c:pt>
                <c:pt idx="12">
                  <c:v>0.25725399999999998</c:v>
                </c:pt>
                <c:pt idx="13">
                  <c:v>0.31423899999999999</c:v>
                </c:pt>
                <c:pt idx="14">
                  <c:v>0.39579399999999998</c:v>
                </c:pt>
                <c:pt idx="15">
                  <c:v>0.45371800000000001</c:v>
                </c:pt>
                <c:pt idx="16">
                  <c:v>0.45680199999999999</c:v>
                </c:pt>
                <c:pt idx="17">
                  <c:v>0.45665800000000001</c:v>
                </c:pt>
                <c:pt idx="18">
                  <c:v>0.45525900000000002</c:v>
                </c:pt>
                <c:pt idx="19">
                  <c:v>0.44141399999999997</c:v>
                </c:pt>
                <c:pt idx="20">
                  <c:v>0.456515</c:v>
                </c:pt>
                <c:pt idx="21">
                  <c:v>0.44001099999999999</c:v>
                </c:pt>
                <c:pt idx="22">
                  <c:v>0.40986800000000001</c:v>
                </c:pt>
                <c:pt idx="23">
                  <c:v>0.37010300000000002</c:v>
                </c:pt>
                <c:pt idx="24">
                  <c:v>0.13078400000000001</c:v>
                </c:pt>
                <c:pt idx="25">
                  <c:v>0.114991</c:v>
                </c:pt>
                <c:pt idx="26">
                  <c:v>1.6733100000000001E-2</c:v>
                </c:pt>
                <c:pt idx="27">
                  <c:v>1.3145199999999999E-2</c:v>
                </c:pt>
                <c:pt idx="28">
                  <c:v>1.4528100000000001E-4</c:v>
                </c:pt>
                <c:pt idx="29">
                  <c:v>1.64563E-4</c:v>
                </c:pt>
                <c:pt idx="30">
                  <c:v>1.5493700000000001E-4</c:v>
                </c:pt>
                <c:pt idx="31">
                  <c:v>1.90438E-4</c:v>
                </c:pt>
                <c:pt idx="32">
                  <c:v>1.6903099999999999E-4</c:v>
                </c:pt>
                <c:pt idx="33">
                  <c:v>1.7196900000000001E-4</c:v>
                </c:pt>
                <c:pt idx="34">
                  <c:v>1.7899999999999999E-4</c:v>
                </c:pt>
                <c:pt idx="35">
                  <c:v>1.4103100000000001E-4</c:v>
                </c:pt>
                <c:pt idx="36">
                  <c:v>1.33584E-3</c:v>
                </c:pt>
                <c:pt idx="37">
                  <c:v>1.12248E-2</c:v>
                </c:pt>
                <c:pt idx="38">
                  <c:v>1.6371199999999999E-2</c:v>
                </c:pt>
                <c:pt idx="39">
                  <c:v>3.2858100000000001E-2</c:v>
                </c:pt>
                <c:pt idx="40">
                  <c:v>3.89334E-2</c:v>
                </c:pt>
                <c:pt idx="41">
                  <c:v>5.4954999999999997E-2</c:v>
                </c:pt>
                <c:pt idx="42">
                  <c:v>0.25075900000000001</c:v>
                </c:pt>
                <c:pt idx="43">
                  <c:v>0.32836500000000002</c:v>
                </c:pt>
                <c:pt idx="44">
                  <c:v>0.33598600000000001</c:v>
                </c:pt>
                <c:pt idx="45">
                  <c:v>0.34798200000000001</c:v>
                </c:pt>
                <c:pt idx="46">
                  <c:v>0.36463699999999999</c:v>
                </c:pt>
                <c:pt idx="47">
                  <c:v>0.42775400000000002</c:v>
                </c:pt>
                <c:pt idx="48">
                  <c:v>0.42925400000000002</c:v>
                </c:pt>
                <c:pt idx="49">
                  <c:v>0.42747200000000002</c:v>
                </c:pt>
                <c:pt idx="50">
                  <c:v>0.45085700000000001</c:v>
                </c:pt>
                <c:pt idx="51">
                  <c:v>0.44470999999999999</c:v>
                </c:pt>
                <c:pt idx="52">
                  <c:v>0.44436599999999998</c:v>
                </c:pt>
                <c:pt idx="53">
                  <c:v>0.39517200000000002</c:v>
                </c:pt>
                <c:pt idx="54">
                  <c:v>0.27665299999999998</c:v>
                </c:pt>
                <c:pt idx="55">
                  <c:v>0.12535399999999999</c:v>
                </c:pt>
                <c:pt idx="56">
                  <c:v>1.4062499999999999E-4</c:v>
                </c:pt>
                <c:pt idx="57">
                  <c:v>1.8343799999999999E-4</c:v>
                </c:pt>
                <c:pt idx="58">
                  <c:v>1.77875E-4</c:v>
                </c:pt>
                <c:pt idx="59">
                  <c:v>1.7162500000000001E-4</c:v>
                </c:pt>
                <c:pt idx="60">
                  <c:v>1.8253099999999999E-4</c:v>
                </c:pt>
                <c:pt idx="61">
                  <c:v>1.7590600000000001E-4</c:v>
                </c:pt>
                <c:pt idx="62">
                  <c:v>1.66844E-4</c:v>
                </c:pt>
                <c:pt idx="63">
                  <c:v>1.65625E-4</c:v>
                </c:pt>
                <c:pt idx="64">
                  <c:v>1.63E-4</c:v>
                </c:pt>
                <c:pt idx="65">
                  <c:v>5.6490000000000004E-3</c:v>
                </c:pt>
                <c:pt idx="66">
                  <c:v>6.0152499999999998E-3</c:v>
                </c:pt>
                <c:pt idx="67">
                  <c:v>9.1873700000000003E-2</c:v>
                </c:pt>
                <c:pt idx="68">
                  <c:v>9.6368599999999999E-2</c:v>
                </c:pt>
                <c:pt idx="69">
                  <c:v>0.111882</c:v>
                </c:pt>
                <c:pt idx="70">
                  <c:v>0.17416999999999999</c:v>
                </c:pt>
                <c:pt idx="71">
                  <c:v>0.241511</c:v>
                </c:pt>
                <c:pt idx="72">
                  <c:v>0.25767699999999999</c:v>
                </c:pt>
                <c:pt idx="73">
                  <c:v>0.257747</c:v>
                </c:pt>
                <c:pt idx="74">
                  <c:v>0.364317</c:v>
                </c:pt>
                <c:pt idx="75">
                  <c:v>0.43324299999999999</c:v>
                </c:pt>
                <c:pt idx="76">
                  <c:v>0.446268</c:v>
                </c:pt>
                <c:pt idx="77">
                  <c:v>0.45824399999999998</c:v>
                </c:pt>
                <c:pt idx="78">
                  <c:v>0.432062</c:v>
                </c:pt>
                <c:pt idx="79">
                  <c:v>0.43463200000000002</c:v>
                </c:pt>
                <c:pt idx="80">
                  <c:v>0.43332999999999999</c:v>
                </c:pt>
                <c:pt idx="81">
                  <c:v>0.45239200000000002</c:v>
                </c:pt>
                <c:pt idx="82">
                  <c:v>0.439751</c:v>
                </c:pt>
                <c:pt idx="83">
                  <c:v>0.41639599999999999</c:v>
                </c:pt>
                <c:pt idx="84">
                  <c:v>0.35146300000000003</c:v>
                </c:pt>
                <c:pt idx="85">
                  <c:v>0.31763999999999998</c:v>
                </c:pt>
                <c:pt idx="86">
                  <c:v>0.21984400000000001</c:v>
                </c:pt>
                <c:pt idx="87">
                  <c:v>0.15661900000000001</c:v>
                </c:pt>
                <c:pt idx="88">
                  <c:v>0.113291</c:v>
                </c:pt>
                <c:pt idx="89">
                  <c:v>6.0497700000000001E-2</c:v>
                </c:pt>
                <c:pt idx="90">
                  <c:v>1.6474999999999999E-4</c:v>
                </c:pt>
                <c:pt idx="91">
                  <c:v>1.6574999999999999E-4</c:v>
                </c:pt>
                <c:pt idx="92">
                  <c:v>1.7425000000000001E-4</c:v>
                </c:pt>
                <c:pt idx="93">
                  <c:v>1.44031E-4</c:v>
                </c:pt>
                <c:pt idx="94">
                  <c:v>1.6293099999999999E-3</c:v>
                </c:pt>
                <c:pt idx="95">
                  <c:v>3.0828700000000001E-3</c:v>
                </c:pt>
                <c:pt idx="96">
                  <c:v>4.2539099999999996E-3</c:v>
                </c:pt>
                <c:pt idx="97">
                  <c:v>5.2039700000000001E-2</c:v>
                </c:pt>
                <c:pt idx="98">
                  <c:v>0.14548900000000001</c:v>
                </c:pt>
                <c:pt idx="99">
                  <c:v>0.32469999999999999</c:v>
                </c:pt>
                <c:pt idx="100">
                  <c:v>0.33438099999999998</c:v>
                </c:pt>
                <c:pt idx="101">
                  <c:v>0.308307</c:v>
                </c:pt>
                <c:pt idx="102">
                  <c:v>0.25928499999999999</c:v>
                </c:pt>
                <c:pt idx="103">
                  <c:v>0.23683299999999999</c:v>
                </c:pt>
                <c:pt idx="104">
                  <c:v>0.226351</c:v>
                </c:pt>
                <c:pt idx="105">
                  <c:v>0.217444</c:v>
                </c:pt>
                <c:pt idx="106">
                  <c:v>0.20285</c:v>
                </c:pt>
                <c:pt idx="107">
                  <c:v>0.25047599999999998</c:v>
                </c:pt>
                <c:pt idx="108">
                  <c:v>0.17563999999999999</c:v>
                </c:pt>
                <c:pt idx="109">
                  <c:v>9.0647000000000005E-2</c:v>
                </c:pt>
                <c:pt idx="110">
                  <c:v>6.7850499999999994E-2</c:v>
                </c:pt>
                <c:pt idx="111">
                  <c:v>2.6062800000000001E-2</c:v>
                </c:pt>
                <c:pt idx="112">
                  <c:v>1.3465400000000001E-2</c:v>
                </c:pt>
                <c:pt idx="113">
                  <c:v>7.0695000000000003E-3</c:v>
                </c:pt>
                <c:pt idx="114">
                  <c:v>1.8040600000000001E-4</c:v>
                </c:pt>
                <c:pt idx="115">
                  <c:v>1.8121899999999999E-4</c:v>
                </c:pt>
                <c:pt idx="116">
                  <c:v>1.91344E-4</c:v>
                </c:pt>
                <c:pt idx="117">
                  <c:v>1.8531299999999999E-4</c:v>
                </c:pt>
                <c:pt idx="118">
                  <c:v>1.8387500000000001E-4</c:v>
                </c:pt>
                <c:pt idx="119">
                  <c:v>1.92938E-4</c:v>
                </c:pt>
                <c:pt idx="120">
                  <c:v>1.7978100000000001E-4</c:v>
                </c:pt>
                <c:pt idx="121">
                  <c:v>1.91094E-4</c:v>
                </c:pt>
                <c:pt idx="122">
                  <c:v>1.93406E-4</c:v>
                </c:pt>
                <c:pt idx="123">
                  <c:v>1.42781E-4</c:v>
                </c:pt>
                <c:pt idx="124">
                  <c:v>9.9255599999999999E-3</c:v>
                </c:pt>
                <c:pt idx="125">
                  <c:v>1.5729400000000001E-2</c:v>
                </c:pt>
                <c:pt idx="126">
                  <c:v>2.0312299999999998E-2</c:v>
                </c:pt>
                <c:pt idx="127">
                  <c:v>6.4725099999999994E-2</c:v>
                </c:pt>
                <c:pt idx="128">
                  <c:v>0.149896</c:v>
                </c:pt>
                <c:pt idx="129">
                  <c:v>0.16772300000000001</c:v>
                </c:pt>
                <c:pt idx="130">
                  <c:v>0.16841</c:v>
                </c:pt>
                <c:pt idx="131">
                  <c:v>0.17343</c:v>
                </c:pt>
                <c:pt idx="132">
                  <c:v>0.243451</c:v>
                </c:pt>
                <c:pt idx="133">
                  <c:v>0.35353499999999999</c:v>
                </c:pt>
                <c:pt idx="134">
                  <c:v>0.42996200000000001</c:v>
                </c:pt>
                <c:pt idx="135">
                  <c:v>0.434168</c:v>
                </c:pt>
                <c:pt idx="136">
                  <c:v>0.43198999999999999</c:v>
                </c:pt>
                <c:pt idx="137">
                  <c:v>0.432006</c:v>
                </c:pt>
                <c:pt idx="138">
                  <c:v>0.46048600000000001</c:v>
                </c:pt>
                <c:pt idx="139">
                  <c:v>0.43098500000000001</c:v>
                </c:pt>
                <c:pt idx="140">
                  <c:v>0.40367900000000001</c:v>
                </c:pt>
                <c:pt idx="141">
                  <c:v>0.36460500000000001</c:v>
                </c:pt>
                <c:pt idx="142">
                  <c:v>0.25316300000000003</c:v>
                </c:pt>
                <c:pt idx="143">
                  <c:v>0.22700200000000001</c:v>
                </c:pt>
                <c:pt idx="144">
                  <c:v>0.125997</c:v>
                </c:pt>
                <c:pt idx="145">
                  <c:v>1.5987299999999999E-2</c:v>
                </c:pt>
                <c:pt idx="146">
                  <c:v>1.10933E-2</c:v>
                </c:pt>
                <c:pt idx="147">
                  <c:v>6.7837799999999997E-3</c:v>
                </c:pt>
                <c:pt idx="148">
                  <c:v>4.5784700000000003E-3</c:v>
                </c:pt>
                <c:pt idx="149">
                  <c:v>3.7854400000000002E-3</c:v>
                </c:pt>
                <c:pt idx="150">
                  <c:v>1.9282800000000001E-3</c:v>
                </c:pt>
                <c:pt idx="151">
                  <c:v>1.52156E-4</c:v>
                </c:pt>
                <c:pt idx="152">
                  <c:v>1.63375E-4</c:v>
                </c:pt>
                <c:pt idx="153">
                  <c:v>1.7975000000000001E-4</c:v>
                </c:pt>
                <c:pt idx="154">
                  <c:v>1.9381300000000001E-4</c:v>
                </c:pt>
                <c:pt idx="155">
                  <c:v>1.8443800000000001E-4</c:v>
                </c:pt>
                <c:pt idx="156">
                  <c:v>1.8312499999999999E-4</c:v>
                </c:pt>
                <c:pt idx="157">
                  <c:v>1.8768800000000001E-4</c:v>
                </c:pt>
                <c:pt idx="158">
                  <c:v>1.8756299999999999E-4</c:v>
                </c:pt>
                <c:pt idx="159">
                  <c:v>1.8699999999999999E-4</c:v>
                </c:pt>
                <c:pt idx="160">
                  <c:v>1.90125E-4</c:v>
                </c:pt>
                <c:pt idx="161">
                  <c:v>1.9118800000000001E-4</c:v>
                </c:pt>
                <c:pt idx="162">
                  <c:v>1.8818700000000001E-4</c:v>
                </c:pt>
                <c:pt idx="163">
                  <c:v>1.7365600000000001E-4</c:v>
                </c:pt>
                <c:pt idx="164">
                  <c:v>1.64594E-4</c:v>
                </c:pt>
                <c:pt idx="165">
                  <c:v>2.0258400000000001E-3</c:v>
                </c:pt>
                <c:pt idx="166">
                  <c:v>1.76429E-2</c:v>
                </c:pt>
                <c:pt idx="167">
                  <c:v>1.9567399999999999E-2</c:v>
                </c:pt>
                <c:pt idx="168">
                  <c:v>3.8813300000000002E-2</c:v>
                </c:pt>
                <c:pt idx="169">
                  <c:v>3.9162299999999997E-2</c:v>
                </c:pt>
                <c:pt idx="170">
                  <c:v>0.110928</c:v>
                </c:pt>
                <c:pt idx="171">
                  <c:v>0.15224799999999999</c:v>
                </c:pt>
                <c:pt idx="172">
                  <c:v>0.27655099999999999</c:v>
                </c:pt>
                <c:pt idx="173">
                  <c:v>0.35228100000000001</c:v>
                </c:pt>
                <c:pt idx="174">
                  <c:v>0.40748899999999999</c:v>
                </c:pt>
                <c:pt idx="175">
                  <c:v>0.42806499999999997</c:v>
                </c:pt>
                <c:pt idx="176">
                  <c:v>0.427786</c:v>
                </c:pt>
                <c:pt idx="177">
                  <c:v>0.44968900000000001</c:v>
                </c:pt>
                <c:pt idx="178">
                  <c:v>0.44951799999999997</c:v>
                </c:pt>
                <c:pt idx="179">
                  <c:v>0.42874899999999999</c:v>
                </c:pt>
                <c:pt idx="180">
                  <c:v>0.430562</c:v>
                </c:pt>
                <c:pt idx="181">
                  <c:v>0.43378299999999997</c:v>
                </c:pt>
                <c:pt idx="182">
                  <c:v>0.42996200000000001</c:v>
                </c:pt>
                <c:pt idx="183">
                  <c:v>0.42608499999999999</c:v>
                </c:pt>
                <c:pt idx="184">
                  <c:v>0.436336</c:v>
                </c:pt>
                <c:pt idx="185">
                  <c:v>0.43864300000000001</c:v>
                </c:pt>
                <c:pt idx="186">
                  <c:v>0.31649899999999997</c:v>
                </c:pt>
                <c:pt idx="187">
                  <c:v>0.167295</c:v>
                </c:pt>
                <c:pt idx="188">
                  <c:v>0.113207</c:v>
                </c:pt>
                <c:pt idx="189">
                  <c:v>0.109236</c:v>
                </c:pt>
                <c:pt idx="190">
                  <c:v>0.109026</c:v>
                </c:pt>
                <c:pt idx="191">
                  <c:v>3.1469900000000002E-2</c:v>
                </c:pt>
                <c:pt idx="192">
                  <c:v>2.7817399999999999E-2</c:v>
                </c:pt>
                <c:pt idx="193">
                  <c:v>1.2138299999999999E-2</c:v>
                </c:pt>
                <c:pt idx="194">
                  <c:v>9.2141600000000008E-3</c:v>
                </c:pt>
                <c:pt idx="195">
                  <c:v>8.1844099999999996E-3</c:v>
                </c:pt>
                <c:pt idx="196">
                  <c:v>1.45E-4</c:v>
                </c:pt>
                <c:pt idx="197">
                  <c:v>1.8993800000000001E-4</c:v>
                </c:pt>
                <c:pt idx="198">
                  <c:v>1.9725E-4</c:v>
                </c:pt>
                <c:pt idx="199">
                  <c:v>1.8131199999999999E-4</c:v>
                </c:pt>
                <c:pt idx="200">
                  <c:v>1.9190599999999999E-4</c:v>
                </c:pt>
                <c:pt idx="201">
                  <c:v>1.91719E-4</c:v>
                </c:pt>
                <c:pt idx="202">
                  <c:v>1.9924999999999999E-4</c:v>
                </c:pt>
                <c:pt idx="203">
                  <c:v>1.7484099999999999E-3</c:v>
                </c:pt>
                <c:pt idx="204">
                  <c:v>5.49703E-3</c:v>
                </c:pt>
                <c:pt idx="205">
                  <c:v>9.0498699999999998E-3</c:v>
                </c:pt>
                <c:pt idx="206">
                  <c:v>1.0731900000000001E-2</c:v>
                </c:pt>
                <c:pt idx="207">
                  <c:v>1.27866E-2</c:v>
                </c:pt>
                <c:pt idx="208">
                  <c:v>1.70621E-2</c:v>
                </c:pt>
                <c:pt idx="209">
                  <c:v>1.9223000000000001E-2</c:v>
                </c:pt>
                <c:pt idx="210">
                  <c:v>6.1572399999999999E-2</c:v>
                </c:pt>
                <c:pt idx="211">
                  <c:v>0.45954200000000001</c:v>
                </c:pt>
                <c:pt idx="212">
                  <c:v>0.45709699999999998</c:v>
                </c:pt>
                <c:pt idx="213">
                  <c:v>0.45808599999999999</c:v>
                </c:pt>
                <c:pt idx="214">
                  <c:v>0.43166900000000002</c:v>
                </c:pt>
                <c:pt idx="215">
                  <c:v>0.45580100000000001</c:v>
                </c:pt>
                <c:pt idx="216">
                  <c:v>0.43185299999999999</c:v>
                </c:pt>
                <c:pt idx="217">
                  <c:v>0.45787099999999997</c:v>
                </c:pt>
                <c:pt idx="218">
                  <c:v>0.42974200000000001</c:v>
                </c:pt>
                <c:pt idx="219">
                  <c:v>0.41745399999999999</c:v>
                </c:pt>
                <c:pt idx="220">
                  <c:v>0.27366000000000001</c:v>
                </c:pt>
                <c:pt idx="221">
                  <c:v>0.23587900000000001</c:v>
                </c:pt>
                <c:pt idx="222">
                  <c:v>6.6371799999999995E-2</c:v>
                </c:pt>
                <c:pt idx="223">
                  <c:v>5.3313199999999998E-2</c:v>
                </c:pt>
                <c:pt idx="224">
                  <c:v>2.1252699999999999E-2</c:v>
                </c:pt>
                <c:pt idx="225">
                  <c:v>1.04165E-2</c:v>
                </c:pt>
                <c:pt idx="226">
                  <c:v>9.4564100000000002E-3</c:v>
                </c:pt>
                <c:pt idx="227">
                  <c:v>1.4590600000000001E-4</c:v>
                </c:pt>
                <c:pt idx="228">
                  <c:v>1.4746900000000001E-4</c:v>
                </c:pt>
                <c:pt idx="229">
                  <c:v>1.60719E-4</c:v>
                </c:pt>
                <c:pt idx="230">
                  <c:v>1.885E-4</c:v>
                </c:pt>
                <c:pt idx="231">
                  <c:v>1.8128099999999999E-4</c:v>
                </c:pt>
                <c:pt idx="232">
                  <c:v>1.8062500000000001E-4</c:v>
                </c:pt>
                <c:pt idx="233">
                  <c:v>1.8168700000000001E-4</c:v>
                </c:pt>
                <c:pt idx="234">
                  <c:v>1.8450000000000001E-4</c:v>
                </c:pt>
                <c:pt idx="235">
                  <c:v>1.7921899999999999E-4</c:v>
                </c:pt>
                <c:pt idx="236">
                  <c:v>1.76188E-4</c:v>
                </c:pt>
                <c:pt idx="237">
                  <c:v>1.81719E-4</c:v>
                </c:pt>
                <c:pt idx="238">
                  <c:v>1.8709400000000001E-4</c:v>
                </c:pt>
                <c:pt idx="239">
                  <c:v>1.91406E-4</c:v>
                </c:pt>
                <c:pt idx="240">
                  <c:v>1.9156300000000001E-4</c:v>
                </c:pt>
                <c:pt idx="241">
                  <c:v>1.4871900000000001E-4</c:v>
                </c:pt>
                <c:pt idx="242">
                  <c:v>1.5162500000000001E-4</c:v>
                </c:pt>
                <c:pt idx="243">
                  <c:v>1.5490600000000001E-4</c:v>
                </c:pt>
                <c:pt idx="244">
                  <c:v>1.5618699999999999E-4</c:v>
                </c:pt>
                <c:pt idx="245">
                  <c:v>1.6118799999999999E-4</c:v>
                </c:pt>
                <c:pt idx="246">
                  <c:v>1.5162500000000001E-4</c:v>
                </c:pt>
                <c:pt idx="247">
                  <c:v>1.615E-4</c:v>
                </c:pt>
                <c:pt idx="248">
                  <c:v>1.5678099999999999E-4</c:v>
                </c:pt>
                <c:pt idx="249">
                  <c:v>1.4584400000000001E-4</c:v>
                </c:pt>
                <c:pt idx="250">
                  <c:v>1.5725E-4</c:v>
                </c:pt>
                <c:pt idx="251">
                  <c:v>1.4881200000000001E-4</c:v>
                </c:pt>
                <c:pt idx="252">
                  <c:v>1.3975000000000001E-4</c:v>
                </c:pt>
                <c:pt idx="253">
                  <c:v>1.2840599999999999E-4</c:v>
                </c:pt>
                <c:pt idx="254">
                  <c:v>1.4740599999999999E-4</c:v>
                </c:pt>
                <c:pt idx="255">
                  <c:v>1.40125E-4</c:v>
                </c:pt>
                <c:pt idx="256">
                  <c:v>1.2268700000000001E-4</c:v>
                </c:pt>
                <c:pt idx="257">
                  <c:v>1.1843799999999999E-4</c:v>
                </c:pt>
                <c:pt idx="258">
                  <c:v>1.19813E-4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C5E-1E43-B4E2-5C850E1FD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13280"/>
        <c:axId val="5714960"/>
      </c:scatterChart>
      <c:valAx>
        <c:axId val="5713280"/>
        <c:scaling>
          <c:orientation val="minMax"/>
          <c:max val="25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4960"/>
        <c:crosses val="autoZero"/>
        <c:crossBetween val="midCat"/>
        <c:majorUnit val="32"/>
        <c:minorUnit val="8"/>
      </c:valAx>
      <c:valAx>
        <c:axId val="5714960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3280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'2018-09-19 1 GiB pages'!$AH$11</c:f>
              <c:strCache>
                <c:ptCount val="1"/>
                <c:pt idx="0">
                  <c:v>SF Evict Rate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7030A0"/>
              </a:solidFill>
              <a:ln w="9525">
                <a:solidFill>
                  <a:srgbClr val="000000"/>
                </a:solidFill>
              </a:ln>
              <a:effectLst/>
            </c:spPr>
          </c:marker>
          <c:xVal>
            <c:numRef>
              <c:f>'2018-09-19 1 GiB pages'!$R$12:$R$263</c:f>
              <c:numCache>
                <c:formatCode>0.00</c:formatCode>
                <c:ptCount val="252"/>
                <c:pt idx="0">
                  <c:v>16.45263671875</c:v>
                </c:pt>
                <c:pt idx="1">
                  <c:v>16.48663330078125</c:v>
                </c:pt>
                <c:pt idx="2">
                  <c:v>18.5841064453125</c:v>
                </c:pt>
                <c:pt idx="3">
                  <c:v>18.9442138671875</c:v>
                </c:pt>
                <c:pt idx="4">
                  <c:v>19.27117919921875</c:v>
                </c:pt>
                <c:pt idx="5">
                  <c:v>22.4622802734375</c:v>
                </c:pt>
                <c:pt idx="6">
                  <c:v>25.0145263671875</c:v>
                </c:pt>
                <c:pt idx="7">
                  <c:v>26.51275634765625</c:v>
                </c:pt>
                <c:pt idx="8">
                  <c:v>27.2745361328125</c:v>
                </c:pt>
                <c:pt idx="9">
                  <c:v>27.2886962890625</c:v>
                </c:pt>
                <c:pt idx="10">
                  <c:v>28.23431396484375</c:v>
                </c:pt>
                <c:pt idx="11">
                  <c:v>30.5810546875</c:v>
                </c:pt>
                <c:pt idx="12">
                  <c:v>31.13873291015625</c:v>
                </c:pt>
                <c:pt idx="13">
                  <c:v>31.71746826171875</c:v>
                </c:pt>
                <c:pt idx="14">
                  <c:v>32.56005859375</c:v>
                </c:pt>
                <c:pt idx="15">
                  <c:v>34.5338134765625</c:v>
                </c:pt>
                <c:pt idx="16">
                  <c:v>35.204833984375</c:v>
                </c:pt>
                <c:pt idx="17">
                  <c:v>35.3428955078125</c:v>
                </c:pt>
                <c:pt idx="18">
                  <c:v>35.47760009765625</c:v>
                </c:pt>
                <c:pt idx="19">
                  <c:v>36.03875732421875</c:v>
                </c:pt>
                <c:pt idx="20">
                  <c:v>39.2774658203125</c:v>
                </c:pt>
                <c:pt idx="21">
                  <c:v>39.83477783203125</c:v>
                </c:pt>
                <c:pt idx="22">
                  <c:v>40.6707763671875</c:v>
                </c:pt>
                <c:pt idx="23">
                  <c:v>41.1004638671875</c:v>
                </c:pt>
                <c:pt idx="24">
                  <c:v>44.15350341796875</c:v>
                </c:pt>
                <c:pt idx="25">
                  <c:v>44.52960205078125</c:v>
                </c:pt>
                <c:pt idx="26">
                  <c:v>47.02996826171875</c:v>
                </c:pt>
                <c:pt idx="27">
                  <c:v>47.19952392578125</c:v>
                </c:pt>
                <c:pt idx="28">
                  <c:v>48.86700439453125</c:v>
                </c:pt>
                <c:pt idx="29">
                  <c:v>49.07135009765625</c:v>
                </c:pt>
                <c:pt idx="30">
                  <c:v>49.10137939453125</c:v>
                </c:pt>
                <c:pt idx="31">
                  <c:v>49.8939208984375</c:v>
                </c:pt>
                <c:pt idx="32">
                  <c:v>52.7860107421875</c:v>
                </c:pt>
                <c:pt idx="33">
                  <c:v>54.638916015625</c:v>
                </c:pt>
                <c:pt idx="34">
                  <c:v>56.19110107421875</c:v>
                </c:pt>
                <c:pt idx="35">
                  <c:v>56.69195556640625</c:v>
                </c:pt>
                <c:pt idx="36">
                  <c:v>57.39794921875</c:v>
                </c:pt>
                <c:pt idx="37">
                  <c:v>58.02716064453125</c:v>
                </c:pt>
                <c:pt idx="38">
                  <c:v>58.32781982421875</c:v>
                </c:pt>
                <c:pt idx="39">
                  <c:v>58.92755126953125</c:v>
                </c:pt>
                <c:pt idx="40">
                  <c:v>59.248779296875</c:v>
                </c:pt>
                <c:pt idx="41">
                  <c:v>59.6455078125</c:v>
                </c:pt>
                <c:pt idx="42">
                  <c:v>63.120361328125</c:v>
                </c:pt>
                <c:pt idx="43">
                  <c:v>64.0504150390625</c:v>
                </c:pt>
                <c:pt idx="44">
                  <c:v>64.1473388671875</c:v>
                </c:pt>
                <c:pt idx="45">
                  <c:v>64.2655029296875</c:v>
                </c:pt>
                <c:pt idx="46">
                  <c:v>64.432861328125</c:v>
                </c:pt>
                <c:pt idx="47">
                  <c:v>66.74114990234375</c:v>
                </c:pt>
                <c:pt idx="48">
                  <c:v>66.81671142578125</c:v>
                </c:pt>
                <c:pt idx="49">
                  <c:v>66.9879150390625</c:v>
                </c:pt>
                <c:pt idx="50">
                  <c:v>68.41546630859375</c:v>
                </c:pt>
                <c:pt idx="51">
                  <c:v>69.43487548828125</c:v>
                </c:pt>
                <c:pt idx="52">
                  <c:v>70.3612060546875</c:v>
                </c:pt>
                <c:pt idx="53">
                  <c:v>72.859619140625</c:v>
                </c:pt>
                <c:pt idx="54">
                  <c:v>74.15032958984375</c:v>
                </c:pt>
                <c:pt idx="55">
                  <c:v>76.083251953125</c:v>
                </c:pt>
                <c:pt idx="56">
                  <c:v>80.6044921875</c:v>
                </c:pt>
                <c:pt idx="57">
                  <c:v>81.80389404296875</c:v>
                </c:pt>
                <c:pt idx="58">
                  <c:v>82.0704345703125</c:v>
                </c:pt>
                <c:pt idx="59">
                  <c:v>84.01678466796875</c:v>
                </c:pt>
                <c:pt idx="60">
                  <c:v>84.197265625</c:v>
                </c:pt>
                <c:pt idx="61">
                  <c:v>84.33538818359375</c:v>
                </c:pt>
                <c:pt idx="62">
                  <c:v>85.27508544921875</c:v>
                </c:pt>
                <c:pt idx="63">
                  <c:v>86.995361328125</c:v>
                </c:pt>
                <c:pt idx="64">
                  <c:v>88.3543701171875</c:v>
                </c:pt>
                <c:pt idx="65">
                  <c:v>89.75115966796875</c:v>
                </c:pt>
                <c:pt idx="66">
                  <c:v>89.782470703125</c:v>
                </c:pt>
                <c:pt idx="67">
                  <c:v>92.59222412109375</c:v>
                </c:pt>
                <c:pt idx="68">
                  <c:v>92.6300048828125</c:v>
                </c:pt>
                <c:pt idx="69">
                  <c:v>92.96685791015625</c:v>
                </c:pt>
                <c:pt idx="70">
                  <c:v>93.923828125</c:v>
                </c:pt>
                <c:pt idx="71">
                  <c:v>94.84173583984375</c:v>
                </c:pt>
                <c:pt idx="72">
                  <c:v>95.1446533203125</c:v>
                </c:pt>
                <c:pt idx="73">
                  <c:v>95.1495361328125</c:v>
                </c:pt>
                <c:pt idx="74">
                  <c:v>96.3797607421875</c:v>
                </c:pt>
                <c:pt idx="75">
                  <c:v>97.854248046875</c:v>
                </c:pt>
                <c:pt idx="76">
                  <c:v>98.154052734375</c:v>
                </c:pt>
                <c:pt idx="77">
                  <c:v>98.46075439453125</c:v>
                </c:pt>
                <c:pt idx="78">
                  <c:v>98.81951904296875</c:v>
                </c:pt>
                <c:pt idx="79">
                  <c:v>101.7725830078125</c:v>
                </c:pt>
                <c:pt idx="80">
                  <c:v>101.80157470703125</c:v>
                </c:pt>
                <c:pt idx="81">
                  <c:v>103.3231201171875</c:v>
                </c:pt>
                <c:pt idx="82">
                  <c:v>103.80804443359375</c:v>
                </c:pt>
                <c:pt idx="83">
                  <c:v>104.57208251953125</c:v>
                </c:pt>
                <c:pt idx="84">
                  <c:v>105.20758056640625</c:v>
                </c:pt>
                <c:pt idx="85">
                  <c:v>105.70806884765625</c:v>
                </c:pt>
                <c:pt idx="86">
                  <c:v>106.9951171875</c:v>
                </c:pt>
                <c:pt idx="87">
                  <c:v>107.92584228515625</c:v>
                </c:pt>
                <c:pt idx="88">
                  <c:v>108.52801513671875</c:v>
                </c:pt>
                <c:pt idx="89">
                  <c:v>109.62799072265625</c:v>
                </c:pt>
                <c:pt idx="90">
                  <c:v>113.21075439453125</c:v>
                </c:pt>
                <c:pt idx="91">
                  <c:v>118.170166015625</c:v>
                </c:pt>
                <c:pt idx="92">
                  <c:v>119.04254150390625</c:v>
                </c:pt>
                <c:pt idx="93">
                  <c:v>121.22296142578125</c:v>
                </c:pt>
                <c:pt idx="94">
                  <c:v>121.4166259765625</c:v>
                </c:pt>
                <c:pt idx="95">
                  <c:v>121.51519775390625</c:v>
                </c:pt>
                <c:pt idx="96">
                  <c:v>121.60040283203125</c:v>
                </c:pt>
                <c:pt idx="97">
                  <c:v>123.66827392578125</c:v>
                </c:pt>
                <c:pt idx="98">
                  <c:v>125.75299072265625</c:v>
                </c:pt>
                <c:pt idx="99">
                  <c:v>128.14471435546875</c:v>
                </c:pt>
                <c:pt idx="100">
                  <c:v>128.89080810546875</c:v>
                </c:pt>
                <c:pt idx="101">
                  <c:v>129.54888916015625</c:v>
                </c:pt>
                <c:pt idx="102">
                  <c:v>130.45904541015625</c:v>
                </c:pt>
                <c:pt idx="103">
                  <c:v>130.74774169921875</c:v>
                </c:pt>
                <c:pt idx="104">
                  <c:v>130.96978759765625</c:v>
                </c:pt>
                <c:pt idx="105">
                  <c:v>131.200439453125</c:v>
                </c:pt>
                <c:pt idx="106">
                  <c:v>131.54656982421875</c:v>
                </c:pt>
                <c:pt idx="107">
                  <c:v>138.3277587890625</c:v>
                </c:pt>
                <c:pt idx="108">
                  <c:v>139.30572509765625</c:v>
                </c:pt>
                <c:pt idx="109">
                  <c:v>140.79486083984375</c:v>
                </c:pt>
                <c:pt idx="110">
                  <c:v>141.37750244140625</c:v>
                </c:pt>
                <c:pt idx="111">
                  <c:v>142.7001953125</c:v>
                </c:pt>
                <c:pt idx="112">
                  <c:v>143.37982177734375</c:v>
                </c:pt>
                <c:pt idx="113">
                  <c:v>143.73260498046875</c:v>
                </c:pt>
                <c:pt idx="114">
                  <c:v>145.16180419921875</c:v>
                </c:pt>
                <c:pt idx="115">
                  <c:v>146.217529296875</c:v>
                </c:pt>
                <c:pt idx="116">
                  <c:v>146.860595703125</c:v>
                </c:pt>
                <c:pt idx="117">
                  <c:v>146.86578369140625</c:v>
                </c:pt>
                <c:pt idx="118">
                  <c:v>147.079345703125</c:v>
                </c:pt>
                <c:pt idx="119">
                  <c:v>147.98175048828125</c:v>
                </c:pt>
                <c:pt idx="120">
                  <c:v>148.35479736328125</c:v>
                </c:pt>
                <c:pt idx="121">
                  <c:v>148.61083984375</c:v>
                </c:pt>
                <c:pt idx="122">
                  <c:v>149.7491455078125</c:v>
                </c:pt>
                <c:pt idx="123">
                  <c:v>153.021728515625</c:v>
                </c:pt>
                <c:pt idx="124">
                  <c:v>154.0706787109375</c:v>
                </c:pt>
                <c:pt idx="125">
                  <c:v>154.4417724609375</c:v>
                </c:pt>
                <c:pt idx="126">
                  <c:v>154.65533447265625</c:v>
                </c:pt>
                <c:pt idx="127">
                  <c:v>156.10906982421875</c:v>
                </c:pt>
                <c:pt idx="128">
                  <c:v>157.57464599609375</c:v>
                </c:pt>
                <c:pt idx="129">
                  <c:v>157.7254638671875</c:v>
                </c:pt>
                <c:pt idx="130">
                  <c:v>157.739990234375</c:v>
                </c:pt>
                <c:pt idx="131">
                  <c:v>157.87945556640625</c:v>
                </c:pt>
                <c:pt idx="132">
                  <c:v>158.90130615234375</c:v>
                </c:pt>
                <c:pt idx="133">
                  <c:v>160.31048583984375</c:v>
                </c:pt>
                <c:pt idx="134">
                  <c:v>161.94390869140625</c:v>
                </c:pt>
                <c:pt idx="135">
                  <c:v>162.94989013671875</c:v>
                </c:pt>
                <c:pt idx="136">
                  <c:v>163.785888671875</c:v>
                </c:pt>
                <c:pt idx="137">
                  <c:v>165.78948974609375</c:v>
                </c:pt>
                <c:pt idx="138">
                  <c:v>166.09912109375</c:v>
                </c:pt>
                <c:pt idx="139">
                  <c:v>167.56488037109375</c:v>
                </c:pt>
                <c:pt idx="140">
                  <c:v>168.83636474609375</c:v>
                </c:pt>
                <c:pt idx="141">
                  <c:v>169.13104248046875</c:v>
                </c:pt>
                <c:pt idx="142">
                  <c:v>170.427001953125</c:v>
                </c:pt>
                <c:pt idx="143">
                  <c:v>170.93768310546875</c:v>
                </c:pt>
                <c:pt idx="144">
                  <c:v>172.2489013671875</c:v>
                </c:pt>
                <c:pt idx="145">
                  <c:v>175.064697265625</c:v>
                </c:pt>
                <c:pt idx="146">
                  <c:v>175.36322021484375</c:v>
                </c:pt>
                <c:pt idx="147">
                  <c:v>175.69769287109375</c:v>
                </c:pt>
                <c:pt idx="148">
                  <c:v>175.86981201171875</c:v>
                </c:pt>
                <c:pt idx="149">
                  <c:v>175.928955078125</c:v>
                </c:pt>
                <c:pt idx="150">
                  <c:v>176.075927734375</c:v>
                </c:pt>
                <c:pt idx="151">
                  <c:v>176.92596435546875</c:v>
                </c:pt>
                <c:pt idx="152">
                  <c:v>177.02978515625</c:v>
                </c:pt>
                <c:pt idx="153">
                  <c:v>178.0250244140625</c:v>
                </c:pt>
                <c:pt idx="154">
                  <c:v>178.19610595703125</c:v>
                </c:pt>
                <c:pt idx="155">
                  <c:v>178.204833984375</c:v>
                </c:pt>
                <c:pt idx="156">
                  <c:v>178.89227294921875</c:v>
                </c:pt>
                <c:pt idx="157">
                  <c:v>180.19659423828125</c:v>
                </c:pt>
                <c:pt idx="158">
                  <c:v>181.87841796875</c:v>
                </c:pt>
                <c:pt idx="159">
                  <c:v>183.10919189453125</c:v>
                </c:pt>
                <c:pt idx="160">
                  <c:v>184.02716064453125</c:v>
                </c:pt>
                <c:pt idx="161">
                  <c:v>184.18536376953125</c:v>
                </c:pt>
                <c:pt idx="162">
                  <c:v>184.3463134765625</c:v>
                </c:pt>
                <c:pt idx="163">
                  <c:v>184.4713134765625</c:v>
                </c:pt>
                <c:pt idx="164">
                  <c:v>184.5546875</c:v>
                </c:pt>
                <c:pt idx="165">
                  <c:v>185.44305419921875</c:v>
                </c:pt>
                <c:pt idx="166">
                  <c:v>186.3858642578125</c:v>
                </c:pt>
                <c:pt idx="167">
                  <c:v>186.4727783203125</c:v>
                </c:pt>
                <c:pt idx="168">
                  <c:v>187.2275390625</c:v>
                </c:pt>
                <c:pt idx="169">
                  <c:v>187.24072265625</c:v>
                </c:pt>
                <c:pt idx="170">
                  <c:v>189.181396484375</c:v>
                </c:pt>
                <c:pt idx="171">
                  <c:v>189.675048828125</c:v>
                </c:pt>
                <c:pt idx="172">
                  <c:v>191.37298583984375</c:v>
                </c:pt>
                <c:pt idx="173">
                  <c:v>192.3326416015625</c:v>
                </c:pt>
                <c:pt idx="174">
                  <c:v>192.8819580078125</c:v>
                </c:pt>
                <c:pt idx="175">
                  <c:v>193.8182373046875</c:v>
                </c:pt>
                <c:pt idx="176">
                  <c:v>193.94232177734375</c:v>
                </c:pt>
                <c:pt idx="177">
                  <c:v>194.2362060546875</c:v>
                </c:pt>
                <c:pt idx="178">
                  <c:v>194.42364501953125</c:v>
                </c:pt>
                <c:pt idx="179">
                  <c:v>195.0123291015625</c:v>
                </c:pt>
                <c:pt idx="180">
                  <c:v>195.0263671875</c:v>
                </c:pt>
                <c:pt idx="181">
                  <c:v>195.63427734375</c:v>
                </c:pt>
                <c:pt idx="182">
                  <c:v>195.7166748046875</c:v>
                </c:pt>
                <c:pt idx="183">
                  <c:v>196.64801025390625</c:v>
                </c:pt>
                <c:pt idx="184">
                  <c:v>196.96331787109375</c:v>
                </c:pt>
                <c:pt idx="185">
                  <c:v>199.88665771484375</c:v>
                </c:pt>
                <c:pt idx="186">
                  <c:v>201.71337890625</c:v>
                </c:pt>
                <c:pt idx="187">
                  <c:v>203.50250244140625</c:v>
                </c:pt>
                <c:pt idx="188">
                  <c:v>204.2890625</c:v>
                </c:pt>
                <c:pt idx="189">
                  <c:v>204.38482666015625</c:v>
                </c:pt>
                <c:pt idx="190">
                  <c:v>204.397705078125</c:v>
                </c:pt>
                <c:pt idx="191">
                  <c:v>206.57940673828125</c:v>
                </c:pt>
                <c:pt idx="192">
                  <c:v>206.70574951171875</c:v>
                </c:pt>
                <c:pt idx="193">
                  <c:v>207.4307861328125</c:v>
                </c:pt>
                <c:pt idx="194">
                  <c:v>207.6427001953125</c:v>
                </c:pt>
                <c:pt idx="195">
                  <c:v>207.7001953125</c:v>
                </c:pt>
                <c:pt idx="196">
                  <c:v>208.60345458984375</c:v>
                </c:pt>
                <c:pt idx="197">
                  <c:v>213.137939453125</c:v>
                </c:pt>
                <c:pt idx="198">
                  <c:v>213.7637939453125</c:v>
                </c:pt>
                <c:pt idx="199">
                  <c:v>214.6822509765625</c:v>
                </c:pt>
                <c:pt idx="200">
                  <c:v>214.76824951171875</c:v>
                </c:pt>
                <c:pt idx="201">
                  <c:v>215.44647216796875</c:v>
                </c:pt>
                <c:pt idx="202">
                  <c:v>216.098876953125</c:v>
                </c:pt>
                <c:pt idx="203">
                  <c:v>217.44403076171875</c:v>
                </c:pt>
                <c:pt idx="204">
                  <c:v>217.73980712890625</c:v>
                </c:pt>
                <c:pt idx="205">
                  <c:v>218.00927734375</c:v>
                </c:pt>
                <c:pt idx="206">
                  <c:v>218.1416015625</c:v>
                </c:pt>
                <c:pt idx="207">
                  <c:v>218.29541015625</c:v>
                </c:pt>
                <c:pt idx="208">
                  <c:v>218.49261474609375</c:v>
                </c:pt>
                <c:pt idx="209">
                  <c:v>218.58514404296875</c:v>
                </c:pt>
                <c:pt idx="210">
                  <c:v>219.91845703125</c:v>
                </c:pt>
                <c:pt idx="211">
                  <c:v>225.3359375</c:v>
                </c:pt>
                <c:pt idx="212">
                  <c:v>226.41131591796875</c:v>
                </c:pt>
                <c:pt idx="213">
                  <c:v>226.50042724609375</c:v>
                </c:pt>
                <c:pt idx="214">
                  <c:v>226.82598876953125</c:v>
                </c:pt>
                <c:pt idx="215">
                  <c:v>227.4813232421875</c:v>
                </c:pt>
                <c:pt idx="216">
                  <c:v>227.93048095703125</c:v>
                </c:pt>
                <c:pt idx="217">
                  <c:v>229.30975341796875</c:v>
                </c:pt>
                <c:pt idx="218">
                  <c:v>229.73150634765625</c:v>
                </c:pt>
                <c:pt idx="219">
                  <c:v>232.55206298828125</c:v>
                </c:pt>
                <c:pt idx="220">
                  <c:v>234.2027587890625</c:v>
                </c:pt>
                <c:pt idx="221">
                  <c:v>234.8153076171875</c:v>
                </c:pt>
                <c:pt idx="222">
                  <c:v>237.41217041015625</c:v>
                </c:pt>
                <c:pt idx="223">
                  <c:v>237.8360595703125</c:v>
                </c:pt>
                <c:pt idx="224">
                  <c:v>238.829833984375</c:v>
                </c:pt>
                <c:pt idx="225">
                  <c:v>239.40435791015625</c:v>
                </c:pt>
                <c:pt idx="226">
                  <c:v>239.4979248046875</c:v>
                </c:pt>
                <c:pt idx="227">
                  <c:v>240.58935546875</c:v>
                </c:pt>
                <c:pt idx="228">
                  <c:v>240.85821533203125</c:v>
                </c:pt>
                <c:pt idx="229">
                  <c:v>241.04718017578125</c:v>
                </c:pt>
                <c:pt idx="230">
                  <c:v>242.27520751953125</c:v>
                </c:pt>
                <c:pt idx="231">
                  <c:v>243.18475341796875</c:v>
                </c:pt>
                <c:pt idx="232">
                  <c:v>243.87890625</c:v>
                </c:pt>
                <c:pt idx="233">
                  <c:v>244.07684326171875</c:v>
                </c:pt>
                <c:pt idx="234">
                  <c:v>244.56536865234375</c:v>
                </c:pt>
                <c:pt idx="235">
                  <c:v>244.7587890625</c:v>
                </c:pt>
                <c:pt idx="236">
                  <c:v>244.86785888671875</c:v>
                </c:pt>
                <c:pt idx="237">
                  <c:v>246.14947509765625</c:v>
                </c:pt>
                <c:pt idx="238">
                  <c:v>247.118896484375</c:v>
                </c:pt>
                <c:pt idx="239">
                  <c:v>247.397705078125</c:v>
                </c:pt>
                <c:pt idx="240">
                  <c:v>248.18548583984375</c:v>
                </c:pt>
                <c:pt idx="241">
                  <c:v>249.06689453125</c:v>
                </c:pt>
                <c:pt idx="242">
                  <c:v>250.01385498046875</c:v>
                </c:pt>
                <c:pt idx="243">
                  <c:v>250.31317138671875</c:v>
                </c:pt>
                <c:pt idx="244">
                  <c:v>250.46533203125</c:v>
                </c:pt>
                <c:pt idx="245">
                  <c:v>250.98553466796875</c:v>
                </c:pt>
                <c:pt idx="246">
                  <c:v>251.203369140625</c:v>
                </c:pt>
                <c:pt idx="247">
                  <c:v>253.58770751953125</c:v>
                </c:pt>
                <c:pt idx="248">
                  <c:v>253.7161865234375</c:v>
                </c:pt>
                <c:pt idx="249">
                  <c:v>253.8612060546875</c:v>
                </c:pt>
                <c:pt idx="250">
                  <c:v>254.50543212890625</c:v>
                </c:pt>
                <c:pt idx="251">
                  <c:v>255.19415283203125</c:v>
                </c:pt>
              </c:numCache>
            </c:numRef>
          </c:xVal>
          <c:yVal>
            <c:numRef>
              <c:f>'2018-09-19 1 GiB pages'!$AH$12:$AH$263</c:f>
              <c:numCache>
                <c:formatCode>0.0%</c:formatCode>
                <c:ptCount val="252"/>
                <c:pt idx="0">
                  <c:v>3.8787011764705881E-5</c:v>
                </c:pt>
                <c:pt idx="1">
                  <c:v>3.1187952941176467E-5</c:v>
                </c:pt>
                <c:pt idx="2">
                  <c:v>1.5362917647058824E-4</c:v>
                </c:pt>
                <c:pt idx="3">
                  <c:v>2.1380141176470589E-4</c:v>
                </c:pt>
                <c:pt idx="4">
                  <c:v>2.5340988235294116E-4</c:v>
                </c:pt>
                <c:pt idx="5">
                  <c:v>3.8994258823529415E-2</c:v>
                </c:pt>
                <c:pt idx="6">
                  <c:v>0.10261741176470589</c:v>
                </c:pt>
                <c:pt idx="7">
                  <c:v>0.1016203294117647</c:v>
                </c:pt>
                <c:pt idx="8">
                  <c:v>0.10238136470588236</c:v>
                </c:pt>
                <c:pt idx="9">
                  <c:v>0.10248865882352941</c:v>
                </c:pt>
                <c:pt idx="10">
                  <c:v>0.10540254117647059</c:v>
                </c:pt>
                <c:pt idx="11">
                  <c:v>0.15413044705882353</c:v>
                </c:pt>
                <c:pt idx="12">
                  <c:v>0.18569844705882352</c:v>
                </c:pt>
                <c:pt idx="13">
                  <c:v>0.22178070588235294</c:v>
                </c:pt>
                <c:pt idx="14">
                  <c:v>0.19174211764705881</c:v>
                </c:pt>
                <c:pt idx="15">
                  <c:v>0.11385769411764705</c:v>
                </c:pt>
                <c:pt idx="16">
                  <c:v>0.11090804705882353</c:v>
                </c:pt>
                <c:pt idx="17">
                  <c:v>0.10963256470588235</c:v>
                </c:pt>
                <c:pt idx="18">
                  <c:v>0.10780254117647059</c:v>
                </c:pt>
                <c:pt idx="19">
                  <c:v>0.10316592941176471</c:v>
                </c:pt>
                <c:pt idx="20">
                  <c:v>0.10242503529411764</c:v>
                </c:pt>
                <c:pt idx="21">
                  <c:v>0.10147294117647059</c:v>
                </c:pt>
                <c:pt idx="22">
                  <c:v>7.45323294117647E-2</c:v>
                </c:pt>
                <c:pt idx="23">
                  <c:v>6.0779294117647056E-2</c:v>
                </c:pt>
                <c:pt idx="24">
                  <c:v>5.4642823529411769E-4</c:v>
                </c:pt>
                <c:pt idx="25">
                  <c:v>3.2985411764705885E-4</c:v>
                </c:pt>
                <c:pt idx="26">
                  <c:v>3.8579199999999998E-5</c:v>
                </c:pt>
                <c:pt idx="27">
                  <c:v>4.0626823529411765E-5</c:v>
                </c:pt>
                <c:pt idx="28">
                  <c:v>4.2299105882352944E-5</c:v>
                </c:pt>
                <c:pt idx="29">
                  <c:v>4.446343529411765E-5</c:v>
                </c:pt>
                <c:pt idx="30">
                  <c:v>4.6834070588235289E-5</c:v>
                </c:pt>
                <c:pt idx="31">
                  <c:v>7.8219858823529414E-5</c:v>
                </c:pt>
                <c:pt idx="32">
                  <c:v>1.2224734117647058E-2</c:v>
                </c:pt>
                <c:pt idx="33">
                  <c:v>5.9139388235294119E-2</c:v>
                </c:pt>
                <c:pt idx="34">
                  <c:v>0.1088276705882353</c:v>
                </c:pt>
                <c:pt idx="35">
                  <c:v>0.10840978823529412</c:v>
                </c:pt>
                <c:pt idx="36">
                  <c:v>0.10766192941176471</c:v>
                </c:pt>
                <c:pt idx="37">
                  <c:v>0.10769374117647058</c:v>
                </c:pt>
                <c:pt idx="38">
                  <c:v>0.10751642352941176</c:v>
                </c:pt>
                <c:pt idx="39">
                  <c:v>0.10949628235294118</c:v>
                </c:pt>
                <c:pt idx="40">
                  <c:v>0.1087924705882353</c:v>
                </c:pt>
                <c:pt idx="41">
                  <c:v>0.10853647058823529</c:v>
                </c:pt>
                <c:pt idx="42">
                  <c:v>0.20816000000000001</c:v>
                </c:pt>
                <c:pt idx="43">
                  <c:v>0.24875858823529412</c:v>
                </c:pt>
                <c:pt idx="44">
                  <c:v>0.24481317647058823</c:v>
                </c:pt>
                <c:pt idx="45">
                  <c:v>0.23478776470588236</c:v>
                </c:pt>
                <c:pt idx="46">
                  <c:v>0.2236969411764706</c:v>
                </c:pt>
                <c:pt idx="47">
                  <c:v>0.12204423529411765</c:v>
                </c:pt>
                <c:pt idx="48">
                  <c:v>0.1212820705882353</c:v>
                </c:pt>
                <c:pt idx="49">
                  <c:v>0.12145054117647058</c:v>
                </c:pt>
                <c:pt idx="50">
                  <c:v>0.10878437647058824</c:v>
                </c:pt>
                <c:pt idx="51">
                  <c:v>0.10736545882352941</c:v>
                </c:pt>
                <c:pt idx="52">
                  <c:v>0.10771614117647059</c:v>
                </c:pt>
                <c:pt idx="53">
                  <c:v>7.6739199999999994E-2</c:v>
                </c:pt>
                <c:pt idx="54">
                  <c:v>2.6083011764705882E-2</c:v>
                </c:pt>
                <c:pt idx="55">
                  <c:v>1.3878155294117648E-3</c:v>
                </c:pt>
                <c:pt idx="56">
                  <c:v>3.2210258823529413E-5</c:v>
                </c:pt>
                <c:pt idx="57">
                  <c:v>5.0805835294117645E-5</c:v>
                </c:pt>
                <c:pt idx="58">
                  <c:v>1.3342682352941176E-4</c:v>
                </c:pt>
                <c:pt idx="59">
                  <c:v>9.6811482352941172E-4</c:v>
                </c:pt>
                <c:pt idx="60">
                  <c:v>1.4544470588235294E-3</c:v>
                </c:pt>
                <c:pt idx="61">
                  <c:v>2.1830399999999998E-3</c:v>
                </c:pt>
                <c:pt idx="62">
                  <c:v>8.1213176470588243E-3</c:v>
                </c:pt>
                <c:pt idx="63">
                  <c:v>6.4458164705882351E-2</c:v>
                </c:pt>
                <c:pt idx="64">
                  <c:v>0.10349910588235293</c:v>
                </c:pt>
                <c:pt idx="65">
                  <c:v>0.10167021176470588</c:v>
                </c:pt>
                <c:pt idx="66">
                  <c:v>0.10220818823529412</c:v>
                </c:pt>
                <c:pt idx="67">
                  <c:v>0.10899538823529412</c:v>
                </c:pt>
                <c:pt idx="68">
                  <c:v>0.10909797647058823</c:v>
                </c:pt>
                <c:pt idx="69">
                  <c:v>0.11191171764705882</c:v>
                </c:pt>
                <c:pt idx="70">
                  <c:v>0.1240139294117647</c:v>
                </c:pt>
                <c:pt idx="71">
                  <c:v>0.17412141176470589</c:v>
                </c:pt>
                <c:pt idx="72">
                  <c:v>0.18732507482352942</c:v>
                </c:pt>
                <c:pt idx="73">
                  <c:v>0.18788894117647059</c:v>
                </c:pt>
                <c:pt idx="74">
                  <c:v>0.20818823529411765</c:v>
                </c:pt>
                <c:pt idx="75">
                  <c:v>0.12921279999999999</c:v>
                </c:pt>
                <c:pt idx="76">
                  <c:v>0.11933195294117648</c:v>
                </c:pt>
                <c:pt idx="77">
                  <c:v>0.11499971764705882</c:v>
                </c:pt>
                <c:pt idx="78">
                  <c:v>0.11129600000000001</c:v>
                </c:pt>
                <c:pt idx="79">
                  <c:v>0.10094832941176471</c:v>
                </c:pt>
                <c:pt idx="80">
                  <c:v>0.10112376470588236</c:v>
                </c:pt>
                <c:pt idx="81">
                  <c:v>0.1020683294117647</c:v>
                </c:pt>
                <c:pt idx="82">
                  <c:v>0.10139915294117648</c:v>
                </c:pt>
                <c:pt idx="83">
                  <c:v>7.9273223529411768E-2</c:v>
                </c:pt>
                <c:pt idx="84">
                  <c:v>5.7378447058823528E-2</c:v>
                </c:pt>
                <c:pt idx="85">
                  <c:v>2.8912941176470589E-2</c:v>
                </c:pt>
                <c:pt idx="86">
                  <c:v>7.3859199999999998E-3</c:v>
                </c:pt>
                <c:pt idx="87">
                  <c:v>1.1490842352941176E-3</c:v>
                </c:pt>
                <c:pt idx="88">
                  <c:v>2.9802164705882355E-4</c:v>
                </c:pt>
                <c:pt idx="89">
                  <c:v>1.15808E-4</c:v>
                </c:pt>
                <c:pt idx="90">
                  <c:v>4.2142494117647058E-5</c:v>
                </c:pt>
                <c:pt idx="91">
                  <c:v>4.0280282352941177E-2</c:v>
                </c:pt>
                <c:pt idx="92">
                  <c:v>7.6743905882352942E-2</c:v>
                </c:pt>
                <c:pt idx="93">
                  <c:v>0.1110912</c:v>
                </c:pt>
                <c:pt idx="94">
                  <c:v>0.11082145882352941</c:v>
                </c:pt>
                <c:pt idx="95">
                  <c:v>0.11177562352941177</c:v>
                </c:pt>
                <c:pt idx="96">
                  <c:v>0.11186804705882353</c:v>
                </c:pt>
                <c:pt idx="97">
                  <c:v>0.10949364705882353</c:v>
                </c:pt>
                <c:pt idx="98">
                  <c:v>0.13930334117647059</c:v>
                </c:pt>
                <c:pt idx="99">
                  <c:v>0.25203764705882353</c:v>
                </c:pt>
                <c:pt idx="100">
                  <c:v>0.21278682352941178</c:v>
                </c:pt>
                <c:pt idx="101">
                  <c:v>0.17087416470588235</c:v>
                </c:pt>
                <c:pt idx="102">
                  <c:v>0.13422945882352941</c:v>
                </c:pt>
                <c:pt idx="103">
                  <c:v>0.12720865882352941</c:v>
                </c:pt>
                <c:pt idx="104">
                  <c:v>0.12636404705882354</c:v>
                </c:pt>
                <c:pt idx="105">
                  <c:v>0.12331049411764707</c:v>
                </c:pt>
                <c:pt idx="106">
                  <c:v>0.117824</c:v>
                </c:pt>
                <c:pt idx="107">
                  <c:v>2.2854776470588235E-2</c:v>
                </c:pt>
                <c:pt idx="108">
                  <c:v>1.081430588235294E-2</c:v>
                </c:pt>
                <c:pt idx="109">
                  <c:v>4.0743152941176468E-4</c:v>
                </c:pt>
                <c:pt idx="110">
                  <c:v>3.0401882352941174E-4</c:v>
                </c:pt>
                <c:pt idx="111">
                  <c:v>5.085421176470588E-5</c:v>
                </c:pt>
                <c:pt idx="112">
                  <c:v>3.7216188235294116E-5</c:v>
                </c:pt>
                <c:pt idx="113">
                  <c:v>3.0215152941176469E-5</c:v>
                </c:pt>
                <c:pt idx="114">
                  <c:v>4.2683858823529407E-5</c:v>
                </c:pt>
                <c:pt idx="115">
                  <c:v>8.7390494117647055E-5</c:v>
                </c:pt>
                <c:pt idx="116">
                  <c:v>2.2685176470588236E-4</c:v>
                </c:pt>
                <c:pt idx="117">
                  <c:v>2.2086211764705882E-4</c:v>
                </c:pt>
                <c:pt idx="118">
                  <c:v>2.5751717647058822E-4</c:v>
                </c:pt>
                <c:pt idx="119">
                  <c:v>9.204291764705882E-4</c:v>
                </c:pt>
                <c:pt idx="120">
                  <c:v>2.3837364705882355E-3</c:v>
                </c:pt>
                <c:pt idx="121">
                  <c:v>5.0827294117647059E-3</c:v>
                </c:pt>
                <c:pt idx="122">
                  <c:v>1.3129261176470588E-2</c:v>
                </c:pt>
                <c:pt idx="123">
                  <c:v>0.10256884705882353</c:v>
                </c:pt>
                <c:pt idx="124">
                  <c:v>0.10171181176470588</c:v>
                </c:pt>
                <c:pt idx="125">
                  <c:v>0.10158268235294117</c:v>
                </c:pt>
                <c:pt idx="126">
                  <c:v>0.10207529411764706</c:v>
                </c:pt>
                <c:pt idx="127">
                  <c:v>0.10475538823529412</c:v>
                </c:pt>
                <c:pt idx="128">
                  <c:v>0.11756047058823529</c:v>
                </c:pt>
                <c:pt idx="129">
                  <c:v>0.12202842352941176</c:v>
                </c:pt>
                <c:pt idx="130">
                  <c:v>0.12170635294117647</c:v>
                </c:pt>
                <c:pt idx="131">
                  <c:v>0.12414475294117647</c:v>
                </c:pt>
                <c:pt idx="132">
                  <c:v>0.1722217411764706</c:v>
                </c:pt>
                <c:pt idx="133">
                  <c:v>0.21722729411764705</c:v>
                </c:pt>
                <c:pt idx="134">
                  <c:v>0.13514804705882352</c:v>
                </c:pt>
                <c:pt idx="135">
                  <c:v>0.11314578823529411</c:v>
                </c:pt>
                <c:pt idx="136">
                  <c:v>0.10607934305882354</c:v>
                </c:pt>
                <c:pt idx="137">
                  <c:v>0.10182494117647059</c:v>
                </c:pt>
                <c:pt idx="138">
                  <c:v>0.10767868235294117</c:v>
                </c:pt>
                <c:pt idx="139">
                  <c:v>0.10767623529411764</c:v>
                </c:pt>
                <c:pt idx="140">
                  <c:v>6.8227764705882349E-2</c:v>
                </c:pt>
                <c:pt idx="141">
                  <c:v>5.9338352941176474E-2</c:v>
                </c:pt>
                <c:pt idx="142">
                  <c:v>1.1367736470588235E-2</c:v>
                </c:pt>
                <c:pt idx="143">
                  <c:v>7.481562352941176E-3</c:v>
                </c:pt>
                <c:pt idx="144">
                  <c:v>6.9551058823529412E-4</c:v>
                </c:pt>
                <c:pt idx="145">
                  <c:v>4.0408282352941182E-5</c:v>
                </c:pt>
                <c:pt idx="146">
                  <c:v>3.422550588235294E-5</c:v>
                </c:pt>
                <c:pt idx="147">
                  <c:v>2.6055152941176468E-5</c:v>
                </c:pt>
                <c:pt idx="148">
                  <c:v>2.2928000000000001E-5</c:v>
                </c:pt>
                <c:pt idx="149">
                  <c:v>2.5759811764705882E-5</c:v>
                </c:pt>
                <c:pt idx="150">
                  <c:v>2.5758305882352941E-5</c:v>
                </c:pt>
                <c:pt idx="151">
                  <c:v>4.1807623529411766E-5</c:v>
                </c:pt>
                <c:pt idx="152">
                  <c:v>4.0455152941176472E-5</c:v>
                </c:pt>
                <c:pt idx="153">
                  <c:v>8.1363388235294119E-5</c:v>
                </c:pt>
                <c:pt idx="154">
                  <c:v>1.1771463529411765E-4</c:v>
                </c:pt>
                <c:pt idx="155">
                  <c:v>1.0352790588235294E-4</c:v>
                </c:pt>
                <c:pt idx="156">
                  <c:v>4.0038776470588237E-4</c:v>
                </c:pt>
                <c:pt idx="157">
                  <c:v>2.8782305882352941E-3</c:v>
                </c:pt>
                <c:pt idx="158">
                  <c:v>2.7341364705882353E-2</c:v>
                </c:pt>
                <c:pt idx="159">
                  <c:v>7.7279247058823525E-2</c:v>
                </c:pt>
                <c:pt idx="160">
                  <c:v>0.10872855529411765</c:v>
                </c:pt>
                <c:pt idx="161">
                  <c:v>0.10940103529411764</c:v>
                </c:pt>
                <c:pt idx="162">
                  <c:v>0.10869628235294118</c:v>
                </c:pt>
                <c:pt idx="163">
                  <c:v>0.10929562352941176</c:v>
                </c:pt>
                <c:pt idx="164">
                  <c:v>0.10792621176470588</c:v>
                </c:pt>
                <c:pt idx="165">
                  <c:v>0.10784884705882353</c:v>
                </c:pt>
                <c:pt idx="166">
                  <c:v>0.1072564705882353</c:v>
                </c:pt>
                <c:pt idx="167">
                  <c:v>0.10828762352941176</c:v>
                </c:pt>
                <c:pt idx="168">
                  <c:v>0.10847529411764706</c:v>
                </c:pt>
                <c:pt idx="169">
                  <c:v>0.10798456470588236</c:v>
                </c:pt>
                <c:pt idx="170">
                  <c:v>0.12465581176470589</c:v>
                </c:pt>
                <c:pt idx="171">
                  <c:v>0.13253402352941177</c:v>
                </c:pt>
                <c:pt idx="172">
                  <c:v>0.21786352941176471</c:v>
                </c:pt>
                <c:pt idx="173">
                  <c:v>0.22709270588235295</c:v>
                </c:pt>
                <c:pt idx="174">
                  <c:v>0.1991755294117647</c:v>
                </c:pt>
                <c:pt idx="175">
                  <c:v>0.14553355294117648</c:v>
                </c:pt>
                <c:pt idx="176">
                  <c:v>0.14324555294117647</c:v>
                </c:pt>
                <c:pt idx="177">
                  <c:v>0.13131011764705883</c:v>
                </c:pt>
                <c:pt idx="178">
                  <c:v>0.12779727058823528</c:v>
                </c:pt>
                <c:pt idx="179">
                  <c:v>0.12075538823529412</c:v>
                </c:pt>
                <c:pt idx="180">
                  <c:v>0.12049976470588235</c:v>
                </c:pt>
                <c:pt idx="181">
                  <c:v>0.11220329411764705</c:v>
                </c:pt>
                <c:pt idx="182">
                  <c:v>0.11220291764705882</c:v>
                </c:pt>
                <c:pt idx="183">
                  <c:v>0.10711830588235294</c:v>
                </c:pt>
                <c:pt idx="184">
                  <c:v>0.10662927058823529</c:v>
                </c:pt>
                <c:pt idx="185">
                  <c:v>0.10618804705882352</c:v>
                </c:pt>
                <c:pt idx="186">
                  <c:v>4.2245835294117649E-2</c:v>
                </c:pt>
                <c:pt idx="187">
                  <c:v>7.1930541176470587E-3</c:v>
                </c:pt>
                <c:pt idx="188">
                  <c:v>6.569524705882353E-4</c:v>
                </c:pt>
                <c:pt idx="189">
                  <c:v>6.0438211764705886E-4</c:v>
                </c:pt>
                <c:pt idx="190">
                  <c:v>5.890823529411765E-4</c:v>
                </c:pt>
                <c:pt idx="191">
                  <c:v>4.9794635294117651E-5</c:v>
                </c:pt>
                <c:pt idx="192">
                  <c:v>4.5241976470588235E-5</c:v>
                </c:pt>
                <c:pt idx="193">
                  <c:v>3.4216658823529408E-5</c:v>
                </c:pt>
                <c:pt idx="194">
                  <c:v>3.0200094117647058E-5</c:v>
                </c:pt>
                <c:pt idx="195">
                  <c:v>2.6105035294117646E-5</c:v>
                </c:pt>
                <c:pt idx="196">
                  <c:v>3.2770447058823527E-5</c:v>
                </c:pt>
                <c:pt idx="197">
                  <c:v>7.7794635294117648E-3</c:v>
                </c:pt>
                <c:pt idx="198">
                  <c:v>1.3477232941176471E-2</c:v>
                </c:pt>
                <c:pt idx="199">
                  <c:v>5.1782776470588238E-2</c:v>
                </c:pt>
                <c:pt idx="200">
                  <c:v>5.6413929411764707E-2</c:v>
                </c:pt>
                <c:pt idx="201">
                  <c:v>8.1967435294117652E-2</c:v>
                </c:pt>
                <c:pt idx="202">
                  <c:v>0.10258277647058824</c:v>
                </c:pt>
                <c:pt idx="203">
                  <c:v>0.10181176470588235</c:v>
                </c:pt>
                <c:pt idx="204">
                  <c:v>0.10164329411764705</c:v>
                </c:pt>
                <c:pt idx="205">
                  <c:v>0.10181289411764706</c:v>
                </c:pt>
                <c:pt idx="206">
                  <c:v>0.10143472941176471</c:v>
                </c:pt>
                <c:pt idx="207">
                  <c:v>0.1018356705882353</c:v>
                </c:pt>
                <c:pt idx="208">
                  <c:v>0.10196348235294117</c:v>
                </c:pt>
                <c:pt idx="209">
                  <c:v>0.10252235294117647</c:v>
                </c:pt>
                <c:pt idx="210">
                  <c:v>0.10484028235294118</c:v>
                </c:pt>
                <c:pt idx="211">
                  <c:v>0.16044856470588234</c:v>
                </c:pt>
                <c:pt idx="212">
                  <c:v>0.11629007058823529</c:v>
                </c:pt>
                <c:pt idx="213">
                  <c:v>0.11511585882352941</c:v>
                </c:pt>
                <c:pt idx="214">
                  <c:v>0.11143115294117648</c:v>
                </c:pt>
                <c:pt idx="215">
                  <c:v>0.10878155294117647</c:v>
                </c:pt>
                <c:pt idx="216">
                  <c:v>0.10448282352941177</c:v>
                </c:pt>
                <c:pt idx="217">
                  <c:v>0.10279454117647059</c:v>
                </c:pt>
                <c:pt idx="218">
                  <c:v>0.10120225882352941</c:v>
                </c:pt>
                <c:pt idx="219">
                  <c:v>8.1517741176470593E-2</c:v>
                </c:pt>
                <c:pt idx="220">
                  <c:v>1.3999265882352941E-2</c:v>
                </c:pt>
                <c:pt idx="221">
                  <c:v>7.758870588235294E-3</c:v>
                </c:pt>
                <c:pt idx="222">
                  <c:v>1.6887134117647058E-4</c:v>
                </c:pt>
                <c:pt idx="223">
                  <c:v>8.7108329411764705E-5</c:v>
                </c:pt>
                <c:pt idx="224">
                  <c:v>3.7981741176470588E-5</c:v>
                </c:pt>
                <c:pt idx="225">
                  <c:v>3.2903152941176467E-5</c:v>
                </c:pt>
                <c:pt idx="226">
                  <c:v>3.3034541176470582E-5</c:v>
                </c:pt>
                <c:pt idx="227">
                  <c:v>3.3200000000000001E-5</c:v>
                </c:pt>
                <c:pt idx="228">
                  <c:v>3.8518211764705882E-5</c:v>
                </c:pt>
                <c:pt idx="229">
                  <c:v>3.9438870588235295E-5</c:v>
                </c:pt>
                <c:pt idx="230">
                  <c:v>9.9532611764705878E-5</c:v>
                </c:pt>
                <c:pt idx="231">
                  <c:v>4.2794729411764704E-4</c:v>
                </c:pt>
                <c:pt idx="232">
                  <c:v>2.700705882352941E-3</c:v>
                </c:pt>
                <c:pt idx="233">
                  <c:v>3.357929411764706E-3</c:v>
                </c:pt>
                <c:pt idx="234">
                  <c:v>9.4731105882352937E-3</c:v>
                </c:pt>
                <c:pt idx="235">
                  <c:v>1.2764762352941177E-2</c:v>
                </c:pt>
                <c:pt idx="236">
                  <c:v>1.4936828235294118E-2</c:v>
                </c:pt>
                <c:pt idx="237">
                  <c:v>4.1365082352941174E-2</c:v>
                </c:pt>
                <c:pt idx="238">
                  <c:v>8.5887811764705876E-2</c:v>
                </c:pt>
                <c:pt idx="239">
                  <c:v>0.10034955294117646</c:v>
                </c:pt>
                <c:pt idx="240">
                  <c:v>0.11292291764705882</c:v>
                </c:pt>
                <c:pt idx="241">
                  <c:v>7.2526117647058824E-2</c:v>
                </c:pt>
                <c:pt idx="242">
                  <c:v>3.4560564705882355E-2</c:v>
                </c:pt>
                <c:pt idx="243">
                  <c:v>2.4813741176470588E-2</c:v>
                </c:pt>
                <c:pt idx="244">
                  <c:v>2.1768470588235295E-2</c:v>
                </c:pt>
                <c:pt idx="245">
                  <c:v>1.4659275294117646E-2</c:v>
                </c:pt>
                <c:pt idx="246">
                  <c:v>1.3477195294117648E-2</c:v>
                </c:pt>
                <c:pt idx="247">
                  <c:v>1.7796536470588236E-4</c:v>
                </c:pt>
                <c:pt idx="248">
                  <c:v>9.7356988235294115E-5</c:v>
                </c:pt>
                <c:pt idx="249">
                  <c:v>9.4772329411764718E-5</c:v>
                </c:pt>
                <c:pt idx="250">
                  <c:v>4.7955200000000005E-5</c:v>
                </c:pt>
                <c:pt idx="251">
                  <c:v>3.3753599999999995E-5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366-C84E-8972-F248504FD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9619791"/>
        <c:axId val="1649621471"/>
      </c:scatterChart>
      <c:valAx>
        <c:axId val="1649619791"/>
        <c:scaling>
          <c:orientation val="minMax"/>
          <c:max val="25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9621471"/>
        <c:crosses val="autoZero"/>
        <c:crossBetween val="midCat"/>
        <c:majorUnit val="32"/>
        <c:minorUnit val="8"/>
      </c:valAx>
      <c:valAx>
        <c:axId val="1649621471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9619791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Summary!$S$23</c:f>
              <c:strCache>
                <c:ptCount val="1"/>
                <c:pt idx="0">
                  <c:v>10% probability</c:v>
                </c:pt>
              </c:strCache>
            </c:strRef>
          </c:tx>
          <c:spPr>
            <a:solidFill>
              <a:srgbClr val="00B050"/>
            </a:solidFill>
            <a:ln w="12700">
              <a:solidFill>
                <a:srgbClr val="000000"/>
              </a:solidFill>
            </a:ln>
            <a:effectLst/>
          </c:spPr>
          <c:invertIfNegative val="0"/>
          <c:cat>
            <c:strRef>
              <c:f>Summary!$R$24:$R$32</c:f>
              <c:strCache>
                <c:ptCount val="9"/>
                <c:pt idx="0">
                  <c:v>14c</c:v>
                </c:pt>
                <c:pt idx="1">
                  <c:v>16c</c:v>
                </c:pt>
                <c:pt idx="2">
                  <c:v>18c</c:v>
                </c:pt>
                <c:pt idx="3">
                  <c:v>20c</c:v>
                </c:pt>
                <c:pt idx="4">
                  <c:v>22c</c:v>
                </c:pt>
                <c:pt idx="5">
                  <c:v>24c</c:v>
                </c:pt>
                <c:pt idx="6">
                  <c:v>26c</c:v>
                </c:pt>
                <c:pt idx="7">
                  <c:v>28c</c:v>
                </c:pt>
                <c:pt idx="8">
                  <c:v>KNL</c:v>
                </c:pt>
              </c:strCache>
            </c:strRef>
          </c:cat>
          <c:val>
            <c:numRef>
              <c:f>Summary!$S$24:$S$32</c:f>
              <c:numCache>
                <c:formatCode>0.0%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4.5999999999999999E-2</c:v>
                </c:pt>
                <c:pt idx="3">
                  <c:v>4.9000000000000002E-2</c:v>
                </c:pt>
                <c:pt idx="4">
                  <c:v>1.4999999999999999E-2</c:v>
                </c:pt>
                <c:pt idx="5">
                  <c:v>0.11</c:v>
                </c:pt>
                <c:pt idx="6">
                  <c:v>1.2E-2</c:v>
                </c:pt>
                <c:pt idx="7">
                  <c:v>1.2E-2</c:v>
                </c:pt>
                <c:pt idx="8">
                  <c:v>9.9000000000000005E-2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7E-C646-B7AE-41AF50AAE209}"/>
            </c:ext>
          </c:extLst>
        </c:ser>
        <c:ser>
          <c:idx val="1"/>
          <c:order val="1"/>
          <c:tx>
            <c:strRef>
              <c:f>Summary!$T$23</c:f>
              <c:strCache>
                <c:ptCount val="1"/>
                <c:pt idx="0">
                  <c:v>1% probability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000000"/>
              </a:solidFill>
            </a:ln>
            <a:effectLst/>
          </c:spPr>
          <c:invertIfNegative val="0"/>
          <c:cat>
            <c:strRef>
              <c:f>Summary!$R$24:$R$32</c:f>
              <c:strCache>
                <c:ptCount val="9"/>
                <c:pt idx="0">
                  <c:v>14c</c:v>
                </c:pt>
                <c:pt idx="1">
                  <c:v>16c</c:v>
                </c:pt>
                <c:pt idx="2">
                  <c:v>18c</c:v>
                </c:pt>
                <c:pt idx="3">
                  <c:v>20c</c:v>
                </c:pt>
                <c:pt idx="4">
                  <c:v>22c</c:v>
                </c:pt>
                <c:pt idx="5">
                  <c:v>24c</c:v>
                </c:pt>
                <c:pt idx="6">
                  <c:v>26c</c:v>
                </c:pt>
                <c:pt idx="7">
                  <c:v>28c</c:v>
                </c:pt>
                <c:pt idx="8">
                  <c:v>KNL</c:v>
                </c:pt>
              </c:strCache>
            </c:strRef>
          </c:cat>
          <c:val>
            <c:numRef>
              <c:f>Summary!$T$24:$T$32</c:f>
              <c:numCache>
                <c:formatCode>0.0%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0.183</c:v>
                </c:pt>
                <c:pt idx="3">
                  <c:v>0.184</c:v>
                </c:pt>
                <c:pt idx="4">
                  <c:v>5.7000000000000002E-2</c:v>
                </c:pt>
                <c:pt idx="5">
                  <c:v>0.28999999999999998</c:v>
                </c:pt>
                <c:pt idx="6">
                  <c:v>5.8000000000000003E-2</c:v>
                </c:pt>
                <c:pt idx="7">
                  <c:v>6.8000000000000005E-2</c:v>
                </c:pt>
                <c:pt idx="8">
                  <c:v>0.30099999999999999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7E-C646-B7AE-41AF50AAE209}"/>
            </c:ext>
          </c:extLst>
        </c:ser>
        <c:ser>
          <c:idx val="2"/>
          <c:order val="2"/>
          <c:tx>
            <c:strRef>
              <c:f>Summary!$U$23</c:f>
              <c:strCache>
                <c:ptCount val="1"/>
                <c:pt idx="0">
                  <c:v>0.1% probability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</a:ln>
            <a:effectLst/>
          </c:spPr>
          <c:invertIfNegative val="0"/>
          <c:cat>
            <c:strRef>
              <c:f>Summary!$R$24:$R$32</c:f>
              <c:strCache>
                <c:ptCount val="9"/>
                <c:pt idx="0">
                  <c:v>14c</c:v>
                </c:pt>
                <c:pt idx="1">
                  <c:v>16c</c:v>
                </c:pt>
                <c:pt idx="2">
                  <c:v>18c</c:v>
                </c:pt>
                <c:pt idx="3">
                  <c:v>20c</c:v>
                </c:pt>
                <c:pt idx="4">
                  <c:v>22c</c:v>
                </c:pt>
                <c:pt idx="5">
                  <c:v>24c</c:v>
                </c:pt>
                <c:pt idx="6">
                  <c:v>26c</c:v>
                </c:pt>
                <c:pt idx="7">
                  <c:v>28c</c:v>
                </c:pt>
                <c:pt idx="8">
                  <c:v>KNL</c:v>
                </c:pt>
              </c:strCache>
            </c:strRef>
          </c:cat>
          <c:val>
            <c:numRef>
              <c:f>Summary!$U$24:$U$32</c:f>
              <c:numCache>
                <c:formatCode>0.0%</c:formatCode>
                <c:ptCount val="9"/>
                <c:pt idx="0">
                  <c:v>4.0000000000000001E-3</c:v>
                </c:pt>
                <c:pt idx="1">
                  <c:v>0</c:v>
                </c:pt>
                <c:pt idx="2">
                  <c:v>0.35099999999999998</c:v>
                </c:pt>
                <c:pt idx="3">
                  <c:v>0.39200000000000002</c:v>
                </c:pt>
                <c:pt idx="4">
                  <c:v>0.13100000000000001</c:v>
                </c:pt>
                <c:pt idx="5">
                  <c:v>0.434</c:v>
                </c:pt>
                <c:pt idx="6">
                  <c:v>0.122</c:v>
                </c:pt>
                <c:pt idx="7">
                  <c:v>0.157</c:v>
                </c:pt>
                <c:pt idx="8">
                  <c:v>0.50600000000000001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7E-C646-B7AE-41AF50AAE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9120"/>
        <c:axId val="1687761919"/>
      </c:barChart>
      <c:catAx>
        <c:axId val="2779120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7761919"/>
        <c:crosses val="autoZero"/>
        <c:auto val="1"/>
        <c:lblAlgn val="ctr"/>
        <c:lblOffset val="100"/>
        <c:tickMarkSkip val="2"/>
        <c:noMultiLvlLbl val="0"/>
      </c:catAx>
      <c:valAx>
        <c:axId val="1687761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7912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6444188308698257"/>
          <c:y val="0.10425667569736309"/>
          <c:w val="0.20826886770732606"/>
          <c:h val="0.16214317493862571"/>
        </c:manualLayout>
      </c:layout>
      <c:overlay val="1"/>
      <c:spPr>
        <a:solidFill>
          <a:schemeClr val="bg1">
            <a:lumMod val="20000"/>
            <a:lumOff val="80000"/>
          </a:schemeClr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0.17163</cdr:x>
      <cdr:y>0.10661</cdr:y>
    </cdr:from>
    <cdr:to>
      <cdr:x>0.28605</cdr:x>
      <cdr:y>0.21716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3660678-C9F8-0844-BBD6-BC2228080D59}"/>
            </a:ext>
          </a:extLst>
        </cdr:cNvPr>
        <cdr:cNvSpPr txBox="1"/>
      </cdr:nvSpPr>
      <cdr:spPr>
        <a:xfrm xmlns:a="http://schemas.openxmlformats.org/drawingml/2006/main">
          <a:off x="1143000" y="514350"/>
          <a:ext cx="762000" cy="533400"/>
        </a:xfrm>
        <a:prstGeom xmlns:a="http://schemas.openxmlformats.org/drawingml/2006/main" prst="rect">
          <a:avLst/>
        </a:prstGeom>
        <a:solidFill xmlns:a="http://schemas.openxmlformats.org/drawingml/2006/main">
          <a:srgbClr val="FFFDDB"/>
        </a:solidFill>
        <a:ln xmlns:a="http://schemas.openxmlformats.org/drawingml/2006/main">
          <a:solidFill>
            <a:srgbClr val="000000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b="1" dirty="0"/>
            <a:t>24c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DBC82-1498-DC42-BCAD-D66A040A0E04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ACB51-5085-FB4D-AFD4-B69012A10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3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This is less boring than it sounds!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21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15-20 cases reviewed (mostly different nodes, with different perf counter events)</a:t>
            </a:r>
          </a:p>
          <a:p>
            <a:r>
              <a:rPr lang="en-US" dirty="0"/>
              <a:t>Different sets of cores had high counts in each run (even on same node)</a:t>
            </a:r>
          </a:p>
          <a:p>
            <a:r>
              <a:rPr lang="en-US" dirty="0"/>
              <a:t>L2 caches are private and 2MiB pages fully control L2 cache index bits.</a:t>
            </a:r>
          </a:p>
          <a:p>
            <a:r>
              <a:rPr lang="en-US" dirty="0"/>
              <a:t>Something external must be causing the L2 misses?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40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15-20 cases reviewed (mostly different nodes, with different perf counter events)</a:t>
            </a:r>
          </a:p>
          <a:p>
            <a:r>
              <a:rPr lang="en-US" dirty="0"/>
              <a:t>Different sets of cores had high counts in each run (even on same node)</a:t>
            </a:r>
          </a:p>
          <a:p>
            <a:r>
              <a:rPr lang="en-US" dirty="0"/>
              <a:t>L2 caches are private and 2MiB pages fully control L2 cache index bits.</a:t>
            </a:r>
          </a:p>
          <a:p>
            <a:r>
              <a:rPr lang="en-US" dirty="0"/>
              <a:t>What could be causing the L2 misses?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14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Snoop Filter is similar to directory of inclusive L3, but without room to store the data for the cache lines.</a:t>
            </a:r>
          </a:p>
          <a:p>
            <a:r>
              <a:rPr lang="en-US" dirty="0"/>
              <a:t>Key is inclusivity – lines tracked by an entry must be invalidated before that entry can be freed.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31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the Snoop Filter the primary source of the problems I am seeing? Yes.</a:t>
            </a:r>
          </a:p>
          <a:p>
            <a:r>
              <a:rPr lang="en-US" dirty="0"/>
              <a:t>I added CHA counters to measure Snoop Filter Evictions and ran another ensemble.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16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1% of the runs are more than 10% slower than the fastest run.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77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SF Evictions clearly account for most excess L2 fills.</a:t>
            </a:r>
          </a:p>
          <a:p>
            <a:r>
              <a:rPr lang="en-US" dirty="0"/>
              <a:t>But there is 1 more thing….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60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 lot of interesting detail in the results at around 110 seconds – too much for today.</a:t>
            </a:r>
          </a:p>
          <a:p>
            <a:r>
              <a:rPr lang="en-US" dirty="0"/>
              <a:t>For the slower runs, it looks like a fraction of the lines evicted by SF evictions conflict in the L3, and so must be retrieved from DRAM.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29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industry experience, I wondered if contiguous physical addresses might fix this problem?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70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Baseline with 2MiB pages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68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Tail almost disappears in both width and depth.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97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baseline="0" dirty="0"/>
              <a:t>Detective story</a:t>
            </a:r>
          </a:p>
          <a:p>
            <a:pPr marL="228600" indent="-228600">
              <a:buAutoNum type="arabicParenBoth"/>
            </a:pPr>
            <a:r>
              <a:rPr lang="en-US" baseline="0" dirty="0"/>
              <a:t>New information</a:t>
            </a:r>
          </a:p>
          <a:p>
            <a:pPr marL="228600" indent="-228600">
              <a:buAutoNum type="arabicParenBoth"/>
            </a:pPr>
            <a:r>
              <a:rPr lang="en-US" baseline="0" dirty="0"/>
              <a:t>What next?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33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about HPL?</a:t>
            </a:r>
          </a:p>
          <a:p>
            <a:r>
              <a:rPr lang="en-US" dirty="0"/>
              <a:t>Intel provided a test version in December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87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amazingly tight performance repeatability.</a:t>
            </a:r>
          </a:p>
          <a:p>
            <a:r>
              <a:rPr lang="en-US" dirty="0"/>
              <a:t>The range of average performance increases with cluster size, exceeding 12% for our full 1736-node SKX partition.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81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Intel provided a full HPL version in March 2018 and we ran in April 2018</a:t>
            </a:r>
          </a:p>
          <a:p>
            <a:r>
              <a:rPr lang="en-US" dirty="0"/>
              <a:t>These are ballpark estimates – it would be a huge project to measure the details at this scale.</a:t>
            </a:r>
          </a:p>
          <a:p>
            <a:r>
              <a:rPr lang="en-US" dirty="0"/>
              <a:t>”Practical Peak Performance” 8.77 PF on KNLs + 3.73 PF on SKX = 12.5 </a:t>
            </a:r>
            <a:r>
              <a:rPr lang="en-US" dirty="0">
                <a:sym typeface="Wingdings" pitchFamily="2" charset="2"/>
              </a:rPr>
              <a:t> 10.68 = 85% peak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14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Simplification to array summation kernel allowed quick testing on other systems</a:t>
            </a:r>
          </a:p>
          <a:p>
            <a:r>
              <a:rPr lang="en-US" dirty="0"/>
              <a:t>(this is mostly new material, not in the paper)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297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lets me more directly address my hypothesis about a lack of conflicts for contiguous physical addresses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56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was wrong, conflicts can be bad.</a:t>
            </a:r>
          </a:p>
          <a:p>
            <a:r>
              <a:rPr lang="en-US" dirty="0"/>
              <a:t>Pattern repeats every 256 MiB</a:t>
            </a:r>
          </a:p>
          <a:p>
            <a:r>
              <a:rPr lang="en-US" dirty="0"/>
              <a:t>If reused space is in 1</a:t>
            </a:r>
            <a:r>
              <a:rPr lang="en-US" baseline="30000" dirty="0"/>
              <a:t>st</a:t>
            </a:r>
            <a:r>
              <a:rPr lang="en-US" dirty="0"/>
              <a:t> 32 MiB, no SF conflicts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28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4 core counts have both the systematic and random issues.</a:t>
            </a:r>
          </a:p>
          <a:p>
            <a:r>
              <a:rPr lang="en-US" dirty="0"/>
              <a:t>The random component probably comes from needing to map more 2MiB pages than the associativity of the snoop filter.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068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*average* miss rates -- individual cores can have higher miss rates.</a:t>
            </a:r>
          </a:p>
          <a:p>
            <a:r>
              <a:rPr lang="en-US" dirty="0"/>
              <a:t>Details are interesting, but not for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94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007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The uncertainty is probably more damaging than the performance loss.</a:t>
            </a:r>
          </a:p>
          <a:p>
            <a:r>
              <a:rPr lang="en-US" dirty="0"/>
              <a:t>2. Needles and haystacks, perhaps easier to look for codes with these properties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59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Very abridged – please read paper!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870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Cache-contained shallow water model, cache-contained FFTs</a:t>
            </a:r>
          </a:p>
          <a:p>
            <a:r>
              <a:rPr lang="en-US" dirty="0"/>
              <a:t>What about mitigations?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203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new DGEMM implementation is not magic, but certainly no time to discuss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287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able to predict some conflicts on 24c processors.</a:t>
            </a:r>
          </a:p>
          <a:p>
            <a:r>
              <a:rPr lang="en-US" dirty="0"/>
              <a:t>Not yet production-ready.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411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able to predict some conflicts on 24c processors.</a:t>
            </a:r>
          </a:p>
          <a:p>
            <a:r>
              <a:rPr lang="en-US" dirty="0"/>
              <a:t>Not yet production-ready.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165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Intel has prepared a response, but I don’t know when it will be released – go ask them!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659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primary resources described in the “Artifacts Description Appendix” of the paper.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670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 everything to allow later re-analysis.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374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60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Reproduce, simplify, test,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07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Finding the root cause.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20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Execution time only – no performance counters yet.</a:t>
            </a:r>
          </a:p>
          <a:p>
            <a:r>
              <a:rPr lang="en-US" dirty="0"/>
              <a:t>&gt;500 nodes tested but only 392 nodes had the 7 runs needed to compute medians.</a:t>
            </a:r>
          </a:p>
          <a:p>
            <a:r>
              <a:rPr lang="en-US" dirty="0"/>
              <a:t>Dozens of different nodes showed &gt;=5% slowdowns.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99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are Dr. Bandwidth, you always measure memory traffic.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Read memory controller performance counters before/after each execution.</a:t>
            </a:r>
          </a:p>
          <a:p>
            <a:r>
              <a:rPr lang="en-US" dirty="0"/>
              <a:t>Next simplify workload and test on dedicated nodes.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91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Decouple sockets, shorten runtime, simplify structure.</a:t>
            </a:r>
          </a:p>
          <a:p>
            <a:r>
              <a:rPr lang="en-US" dirty="0"/>
              <a:t>Performance counter infrastructure at </a:t>
            </a:r>
            <a:r>
              <a:rPr lang="en-US" dirty="0" err="1"/>
              <a:t>github</a:t>
            </a:r>
            <a:r>
              <a:rPr lang="en-US" dirty="0"/>
              <a:t>.</a:t>
            </a:r>
          </a:p>
          <a:p>
            <a:r>
              <a:rPr lang="en-US" dirty="0"/>
              <a:t>Over 25,000 DGEMM runs in total, over 240 GB of performance counter output.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58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L2 fills rather than L2 stalls, but pattern is similar.</a:t>
            </a:r>
          </a:p>
          <a:p>
            <a:r>
              <a:rPr lang="en-US" dirty="0"/>
              <a:t>Next look at core-by-core values for good and “slow” runs.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ACB51-5085-FB4D-AFD4-B69012A100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5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pp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705350"/>
            <a:ext cx="3428999" cy="448588"/>
          </a:xfrm>
          <a:prstGeom prst="rect">
            <a:avLst/>
          </a:prstGeom>
        </p:spPr>
      </p:pic>
      <p:pic>
        <p:nvPicPr>
          <p:cNvPr id="7" name="Picture 6" descr="TACC-Logo-Standar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05349"/>
            <a:ext cx="1371600" cy="41196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CF2479-247A-CB42-A5AD-1520BADB10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78F406-9562-CC49-B160-AC1100C8AA3B}"/>
              </a:ext>
            </a:extLst>
          </p:cNvPr>
          <p:cNvSpPr/>
          <p:nvPr userDrawn="1"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pptext.png">
            <a:extLst>
              <a:ext uri="{FF2B5EF4-FFF2-40B4-BE49-F238E27FC236}">
                <a16:creationId xmlns:a16="http://schemas.microsoft.com/office/drawing/2014/main" id="{9DA3DE5B-95B8-7647-9B71-96CFFD1763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705350"/>
            <a:ext cx="3428999" cy="448588"/>
          </a:xfrm>
          <a:prstGeom prst="rect">
            <a:avLst/>
          </a:prstGeom>
        </p:spPr>
      </p:pic>
      <p:pic>
        <p:nvPicPr>
          <p:cNvPr id="11" name="Picture 10" descr="TACC-Logo-Standard.png">
            <a:extLst>
              <a:ext uri="{FF2B5EF4-FFF2-40B4-BE49-F238E27FC236}">
                <a16:creationId xmlns:a16="http://schemas.microsoft.com/office/drawing/2014/main" id="{AF834572-77DE-9845-BDCA-661A1C0C4D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05349"/>
            <a:ext cx="1371600" cy="4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2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E3FEE1A7-C062-4280-9C90-2B52F445F1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ACC-Logo-Standard.png">
            <a:extLst>
              <a:ext uri="{FF2B5EF4-FFF2-40B4-BE49-F238E27FC236}">
                <a16:creationId xmlns:a16="http://schemas.microsoft.com/office/drawing/2014/main" id="{3FDF9252-A186-334A-BB10-8587A5C2F3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05349"/>
            <a:ext cx="1371600" cy="4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7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E3FEE1A7-C062-4280-9C90-2B52F445F1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ACC-Logo-Standard.png">
            <a:extLst>
              <a:ext uri="{FF2B5EF4-FFF2-40B4-BE49-F238E27FC236}">
                <a16:creationId xmlns:a16="http://schemas.microsoft.com/office/drawing/2014/main" id="{33E8161A-3373-A941-BABD-329CCFAB9E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05349"/>
            <a:ext cx="1371600" cy="4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3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666749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66751"/>
            <a:ext cx="8686800" cy="4012412"/>
          </a:xfrm>
        </p:spPr>
        <p:txBody>
          <a:bodyPr/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ACC-Logo-Standa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05349"/>
            <a:ext cx="1371600" cy="41196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647C57-3DD9-D04B-A4AB-9D0240D4C8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C6CA539-B0D8-FC4A-BDEE-81E4F35B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E3FEE1A7-C062-4280-9C90-2B52F445F1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F289CC-BDB9-D147-A663-7C528F1EACBA}"/>
              </a:ext>
            </a:extLst>
          </p:cNvPr>
          <p:cNvSpPr/>
          <p:nvPr userDrawn="1"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ACC-Logo-Standard.png">
            <a:extLst>
              <a:ext uri="{FF2B5EF4-FFF2-40B4-BE49-F238E27FC236}">
                <a16:creationId xmlns:a16="http://schemas.microsoft.com/office/drawing/2014/main" id="{BFAF89AB-FCCD-3947-A43B-69DD62AA4C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05349"/>
            <a:ext cx="1371600" cy="4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9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ext.png">
            <a:extLst>
              <a:ext uri="{FF2B5EF4-FFF2-40B4-BE49-F238E27FC236}">
                <a16:creationId xmlns:a16="http://schemas.microsoft.com/office/drawing/2014/main" id="{5D45CDD8-674D-7242-A1D6-64A25CBD0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705350"/>
            <a:ext cx="3428999" cy="448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32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E3FEE1A7-C062-4280-9C90-2B52F445F1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pptext.png">
            <a:extLst>
              <a:ext uri="{FF2B5EF4-FFF2-40B4-BE49-F238E27FC236}">
                <a16:creationId xmlns:a16="http://schemas.microsoft.com/office/drawing/2014/main" id="{E4CFD214-C46C-0442-A17F-B154D3A89B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705350"/>
            <a:ext cx="3428999" cy="448588"/>
          </a:xfrm>
          <a:prstGeom prst="rect">
            <a:avLst/>
          </a:prstGeom>
        </p:spPr>
      </p:pic>
      <p:pic>
        <p:nvPicPr>
          <p:cNvPr id="9" name="Picture 8" descr="TACC-Logo-Standard.png">
            <a:extLst>
              <a:ext uri="{FF2B5EF4-FFF2-40B4-BE49-F238E27FC236}">
                <a16:creationId xmlns:a16="http://schemas.microsoft.com/office/drawing/2014/main" id="{5BAFF28C-9AE2-8447-9957-D5E716E7A4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05349"/>
            <a:ext cx="1371600" cy="4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4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590550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763191"/>
            <a:ext cx="4267200" cy="38314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3191"/>
            <a:ext cx="4267200" cy="38314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E3FEE1A7-C062-4280-9C90-2B52F445F1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TACC-Logo-Standard.png">
            <a:extLst>
              <a:ext uri="{FF2B5EF4-FFF2-40B4-BE49-F238E27FC236}">
                <a16:creationId xmlns:a16="http://schemas.microsoft.com/office/drawing/2014/main" id="{55382D67-34B4-0C4F-9E66-185C0D3B9F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05349"/>
            <a:ext cx="1371600" cy="4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666750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777" y="669472"/>
            <a:ext cx="4268788" cy="4572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777" y="1126673"/>
            <a:ext cx="4268788" cy="3502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849" y="670561"/>
            <a:ext cx="4270374" cy="4572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126673"/>
            <a:ext cx="4270374" cy="3502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E3FEE1A7-C062-4280-9C90-2B52F445F1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TACC-Logo-Standard.png">
            <a:extLst>
              <a:ext uri="{FF2B5EF4-FFF2-40B4-BE49-F238E27FC236}">
                <a16:creationId xmlns:a16="http://schemas.microsoft.com/office/drawing/2014/main" id="{062AEE71-530A-E140-8200-6AC79A4C04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05349"/>
            <a:ext cx="1371600" cy="4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3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666750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E3FEE1A7-C062-4280-9C90-2B52F445F1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TACC-Logo-Standard.png">
            <a:extLst>
              <a:ext uri="{FF2B5EF4-FFF2-40B4-BE49-F238E27FC236}">
                <a16:creationId xmlns:a16="http://schemas.microsoft.com/office/drawing/2014/main" id="{3D138407-60C9-014B-9727-4A2DC235B5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05349"/>
            <a:ext cx="1371600" cy="4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5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E3FEE1A7-C062-4280-9C90-2B52F445F1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TACC-Logo-Standard.png">
            <a:extLst>
              <a:ext uri="{FF2B5EF4-FFF2-40B4-BE49-F238E27FC236}">
                <a16:creationId xmlns:a16="http://schemas.microsoft.com/office/drawing/2014/main" id="{F4015893-140F-2E4A-9040-CEF173D87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05349"/>
            <a:ext cx="1371600" cy="4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6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204787"/>
            <a:ext cx="3236914" cy="8715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340350" cy="4389835"/>
          </a:xfrm>
        </p:spPr>
        <p:txBody>
          <a:bodyPr/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1076326"/>
            <a:ext cx="32369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E3FEE1A7-C062-4280-9C90-2B52F445F1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ACC-Logo-Standard.png">
            <a:extLst>
              <a:ext uri="{FF2B5EF4-FFF2-40B4-BE49-F238E27FC236}">
                <a16:creationId xmlns:a16="http://schemas.microsoft.com/office/drawing/2014/main" id="{9A3CFDDB-5AF9-514E-A363-7AF278557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05349"/>
            <a:ext cx="1371600" cy="4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2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E3FEE1A7-C062-4280-9C90-2B52F445F1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ACC-Logo-Standard.png">
            <a:extLst>
              <a:ext uri="{FF2B5EF4-FFF2-40B4-BE49-F238E27FC236}">
                <a16:creationId xmlns:a16="http://schemas.microsoft.com/office/drawing/2014/main" id="{41A441EA-645B-5D41-83B8-4D2A0C1736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05349"/>
            <a:ext cx="1371600" cy="4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6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66751"/>
            <a:ext cx="8686800" cy="4012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2C88E-4392-7D4C-B51E-62B27F6AE5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3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ccalpin@tacc.utexa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ccalpin@tacc.utexas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dmccalpin/SKX-SF-Conflicts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dmccalpin/periodic-performance-counters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jdmccalpin/SKX-SF-Conflicts" TargetMode="External"/><Relationship Id="rId4" Type="http://schemas.openxmlformats.org/officeDocument/2006/relationships/hyperlink" Target="https://github.com/jdmccalpin/simple-MKL-DGEMM-test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dmccalpin/periodic-performance-counters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tacc.utexas.edu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hyperlink" Target="mailto:mccalpin@tacc.utexas.edu" TargetMode="External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66750"/>
            <a:ext cx="9144000" cy="17526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cs typeface="Arial"/>
              </a:rPr>
              <a:t>HPL and DGEMM Performance Variability on the Xeon Platinum 8160 Processor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91342"/>
            <a:ext cx="9144000" cy="1314450"/>
          </a:xfrm>
        </p:spPr>
        <p:txBody>
          <a:bodyPr/>
          <a:lstStyle/>
          <a:p>
            <a:r>
              <a:rPr lang="en-US" dirty="0">
                <a:solidFill>
                  <a:srgbClr val="002868"/>
                </a:solidFill>
                <a:cs typeface="Arial"/>
              </a:rPr>
              <a:t>John D. </a:t>
            </a:r>
            <a:r>
              <a:rPr lang="en-US" dirty="0" err="1">
                <a:solidFill>
                  <a:srgbClr val="002868"/>
                </a:solidFill>
                <a:cs typeface="Arial"/>
              </a:rPr>
              <a:t>McCalpin</a:t>
            </a:r>
            <a:r>
              <a:rPr lang="en-US" dirty="0">
                <a:solidFill>
                  <a:srgbClr val="002868"/>
                </a:solidFill>
                <a:cs typeface="Arial"/>
              </a:rPr>
              <a:t>, PhD</a:t>
            </a:r>
          </a:p>
          <a:p>
            <a:r>
              <a:rPr lang="en-US" sz="2400" dirty="0">
                <a:solidFill>
                  <a:srgbClr val="002868"/>
                </a:solidFill>
                <a:cs typeface="Arial"/>
                <a:hlinkClick r:id="rId3"/>
              </a:rPr>
              <a:t>mccalpin@tacc.utexas.edu</a:t>
            </a:r>
            <a:endParaRPr lang="en-US" sz="2400" dirty="0">
              <a:solidFill>
                <a:srgbClr val="002868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3349AFE-0CF7-4F41-B1B9-34D2750CD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0"/>
            <a:ext cx="6858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9751BB-F243-444A-89B4-C50D055B5F81}"/>
              </a:ext>
            </a:extLst>
          </p:cNvPr>
          <p:cNvSpPr txBox="1"/>
          <p:nvPr/>
        </p:nvSpPr>
        <p:spPr>
          <a:xfrm>
            <a:off x="6553200" y="209550"/>
            <a:ext cx="25146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L2 Fills by Core for two consecutive DGEMM runs on the same socket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“Good” trial is at or above median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Total L2 fills at high end of “normal” range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Only 5 cores showed close to the minimum observed average L2 Fill count – most were about 50% higher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D45DCE-1704-BD4E-8292-303D337F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0DAEC5-D3EB-D448-A93B-2B33828DFF5B}"/>
              </a:ext>
            </a:extLst>
          </p:cNvPr>
          <p:cNvCxnSpPr>
            <a:cxnSpLocks/>
          </p:cNvCxnSpPr>
          <p:nvPr/>
        </p:nvCxnSpPr>
        <p:spPr>
          <a:xfrm>
            <a:off x="1188720" y="3181350"/>
            <a:ext cx="5257800" cy="0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69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7F7F710-99EA-324A-B845-9013555E4D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0"/>
            <a:ext cx="6858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9751BB-F243-444A-89B4-C50D055B5F81}"/>
              </a:ext>
            </a:extLst>
          </p:cNvPr>
          <p:cNvSpPr txBox="1"/>
          <p:nvPr/>
        </p:nvSpPr>
        <p:spPr>
          <a:xfrm>
            <a:off x="6553200" y="209550"/>
            <a:ext cx="251460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L2 Fills by Core for two consecutive DGEMM runs on the same socket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“Slow” trial: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+47% L2 fills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-38% GFLOPS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1.6x execution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+44% DRAM Reads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3 cores matched minimum L2 Fills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These cores showed higher average frequencies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9EB60E-6D06-5C42-8A78-0ED5A59E7C29}"/>
              </a:ext>
            </a:extLst>
          </p:cNvPr>
          <p:cNvGrpSpPr/>
          <p:nvPr/>
        </p:nvGrpSpPr>
        <p:grpSpPr>
          <a:xfrm>
            <a:off x="2514600" y="3191608"/>
            <a:ext cx="3124200" cy="1143000"/>
            <a:chOff x="2286000" y="3105150"/>
            <a:chExt cx="3124200" cy="114300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5B43DA1-DA26-2B4F-93F0-E398DA1762BE}"/>
                </a:ext>
              </a:extLst>
            </p:cNvPr>
            <p:cNvSpPr/>
            <p:nvPr/>
          </p:nvSpPr>
          <p:spPr>
            <a:xfrm>
              <a:off x="2667000" y="3409950"/>
              <a:ext cx="2743200" cy="8382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Cores 6, 9, 19 were in spin-wait long enough to switch to non-AVX512 frequencies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2F13D63-9299-9242-94CE-372973B273D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86000" y="3105150"/>
              <a:ext cx="457200" cy="3048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0FEF895-D43A-5242-BF10-7912E49A33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48000" y="3105150"/>
              <a:ext cx="198120" cy="3048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DE0237E-893B-E342-B685-39CE6CBD81E9}"/>
                </a:ext>
              </a:extLst>
            </p:cNvPr>
            <p:cNvCxnSpPr/>
            <p:nvPr/>
          </p:nvCxnSpPr>
          <p:spPr>
            <a:xfrm flipV="1">
              <a:off x="4953000" y="3105150"/>
              <a:ext cx="381000" cy="3048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004284-FD43-E741-8AF4-33D73C57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F5066C-EC94-D241-A3F4-D073B6FBC3B9}"/>
              </a:ext>
            </a:extLst>
          </p:cNvPr>
          <p:cNvCxnSpPr>
            <a:cxnSpLocks/>
          </p:cNvCxnSpPr>
          <p:nvPr/>
        </p:nvCxnSpPr>
        <p:spPr>
          <a:xfrm>
            <a:off x="1188720" y="3181350"/>
            <a:ext cx="5257800" cy="0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12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4C08-D119-E34B-9E10-4ABB0AA4A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suspect: the “Snoop Filter”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333A7-3DB9-3A4D-BAD4-88C41F723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42950"/>
            <a:ext cx="8763000" cy="4191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Previous Intel processors used an inclusive L3 cache to track lines held in L1 and L2 caches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Nehalem/</a:t>
            </a:r>
            <a:r>
              <a:rPr lang="en-US" sz="2000" dirty="0" err="1">
                <a:solidFill>
                  <a:srgbClr val="000000"/>
                </a:solidFill>
              </a:rPr>
              <a:t>Westmere</a:t>
            </a:r>
            <a:r>
              <a:rPr lang="en-US" sz="2000" dirty="0">
                <a:solidFill>
                  <a:srgbClr val="000000"/>
                </a:solidFill>
              </a:rPr>
              <a:t>, Sandy Bridge/Ivy Bridge, Haswell/Broadwell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In “Skylake Xeon” the L3 cache is NOT inclusive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The cache tracking functionality is still required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Performed by </a:t>
            </a:r>
            <a:r>
              <a:rPr lang="en-US" sz="2000" b="1" dirty="0">
                <a:solidFill>
                  <a:srgbClr val="000000"/>
                </a:solidFill>
              </a:rPr>
              <a:t>inclusive</a:t>
            </a:r>
            <a:r>
              <a:rPr lang="en-US" sz="2000" dirty="0">
                <a:solidFill>
                  <a:srgbClr val="000000"/>
                </a:solidFill>
              </a:rPr>
              <a:t> “Snoop Filter” rather than by L3 cache</a:t>
            </a:r>
            <a:endParaRPr lang="en-US" dirty="0"/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Almost completely undocumented, but things can be learned….</a:t>
            </a:r>
          </a:p>
          <a:p>
            <a:r>
              <a:rPr lang="en-US" sz="2200" dirty="0">
                <a:solidFill>
                  <a:srgbClr val="000000"/>
                </a:solidFill>
              </a:rPr>
              <a:t>Experience with similar designs was essential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“</a:t>
            </a:r>
            <a:r>
              <a:rPr lang="en-US" sz="2000" i="1" dirty="0">
                <a:solidFill>
                  <a:srgbClr val="000000"/>
                </a:solidFill>
              </a:rPr>
              <a:t>Sparse directory</a:t>
            </a:r>
            <a:r>
              <a:rPr lang="en-US" sz="2000" dirty="0">
                <a:solidFill>
                  <a:srgbClr val="000000"/>
                </a:solidFill>
              </a:rPr>
              <a:t>” used in the SGI Origin 3000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“</a:t>
            </a:r>
            <a:r>
              <a:rPr lang="en-US" sz="2000" i="1" dirty="0">
                <a:solidFill>
                  <a:srgbClr val="000000"/>
                </a:solidFill>
              </a:rPr>
              <a:t>HyperTransport Assist</a:t>
            </a:r>
            <a:r>
              <a:rPr lang="en-US" sz="2000" dirty="0">
                <a:solidFill>
                  <a:srgbClr val="000000"/>
                </a:solidFill>
              </a:rPr>
              <a:t>” in AMD “Istanbul” and later processors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68415-F6B7-DB41-8FAD-EA903534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8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4C08-D119-E34B-9E10-4ABB0AA4A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Snoop Filter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333A7-3DB9-3A4D-BAD4-88C41F723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42950"/>
            <a:ext cx="8763000" cy="4191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Like the L3, the Snoop Filter is distributed, with addresses mapped to Snoop Filter entries by an undocumented hash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Snoop Filter is a cache, tracking lines most recently loaded into cores’ L1/L2 caches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New entries replace old entries – forcing lines tracked by old entry to be invalidated in all L1/L2 caches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Hypothesis: “Bad” combinations of physical addresses interact with the hash to overload some Snoop Filter sets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Causes “live” data to be evicted, and allows “private” caches to interfere with each other!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C9D57-88C5-0A4E-9305-2F85C0CBC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3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3F1DC1-E38B-384D-A4AF-66DCD75DBAEC}"/>
              </a:ext>
            </a:extLst>
          </p:cNvPr>
          <p:cNvSpPr txBox="1"/>
          <p:nvPr/>
        </p:nvSpPr>
        <p:spPr>
          <a:xfrm>
            <a:off x="6400800" y="133350"/>
            <a:ext cx="273183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DGEMM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31 nodes, 103 runs 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(“Excess” is relative to the minimum count across the 3179 runs in the ensemble)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All slow runs have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High L2 fills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04E009-2EBC-3942-AC03-F11470E0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8C5C5F-8983-5047-BD70-FDB66D92C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60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3F1DC1-E38B-384D-A4AF-66DCD75DBAEC}"/>
              </a:ext>
            </a:extLst>
          </p:cNvPr>
          <p:cNvSpPr txBox="1"/>
          <p:nvPr/>
        </p:nvSpPr>
        <p:spPr>
          <a:xfrm>
            <a:off x="6400800" y="133350"/>
            <a:ext cx="273183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DGEMM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31 nodes, 103 runs 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(“Excess” is relative to the minimum count across the 3179 runs in the ensemble)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All slow runs have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High L2 fills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Snoop Filter Evictions of the same magnitude as the excess L2 fills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26363F-01A5-E241-8317-72788742A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3262DD-1324-C342-B40F-708B4FFDD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61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3F1DC1-E38B-384D-A4AF-66DCD75DBAEC}"/>
              </a:ext>
            </a:extLst>
          </p:cNvPr>
          <p:cNvSpPr txBox="1"/>
          <p:nvPr/>
        </p:nvSpPr>
        <p:spPr>
          <a:xfrm>
            <a:off x="6400800" y="133350"/>
            <a:ext cx="273183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DGEMM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31 nodes, 103 runs 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(“Excess” is relative to the minimum count across the 3179 runs in the ensemble)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All slow runs have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High L2 fills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Snoop Filter Evictions of the same magnitude as the excess L2 fills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Elevated DRAM Reads (much higher latency per operation than L2 fills from L3)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AC4A1D-EAF8-F540-A1A8-2CE781C8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C5593D-696F-EF47-AF62-3DE836AB3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42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B98FC-BB89-2647-81E7-DB42163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 for </a:t>
            </a:r>
            <a:r>
              <a:rPr lang="en-US" dirty="0" err="1"/>
              <a:t>dgemm</a:t>
            </a:r>
            <a:r>
              <a:rPr lang="en-US" dirty="0"/>
              <a:t> and </a:t>
            </a:r>
            <a:r>
              <a:rPr lang="en-US" dirty="0" err="1"/>
              <a:t>hpl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9A75F-B02F-9747-9C21-E54C902A8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1b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B4F3A-F335-D241-B632-DBF477F3B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20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270758-B29F-044B-9E0E-D067505B8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0"/>
            <a:ext cx="6858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80EB4A-92E7-4A4F-9F2D-9E09AB8B88DE}"/>
              </a:ext>
            </a:extLst>
          </p:cNvPr>
          <p:cNvSpPr txBox="1"/>
          <p:nvPr/>
        </p:nvSpPr>
        <p:spPr>
          <a:xfrm>
            <a:off x="3108960" y="3657600"/>
            <a:ext cx="323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Baseline: 1s DGEMM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4DCBD0-997D-2B4B-B1CE-FFF3C92A1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58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6D4C46-4E59-3948-8B84-55E22DAD1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0"/>
            <a:ext cx="6858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FDEFF5-3BEC-EC41-947B-253970B8B8E9}"/>
              </a:ext>
            </a:extLst>
          </p:cNvPr>
          <p:cNvSpPr txBox="1"/>
          <p:nvPr/>
        </p:nvSpPr>
        <p:spPr>
          <a:xfrm>
            <a:off x="2834640" y="36576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Repeat with 1 </a:t>
            </a:r>
            <a:r>
              <a:rPr lang="en-US" sz="2400" b="1" dirty="0" err="1">
                <a:solidFill>
                  <a:srgbClr val="000000"/>
                </a:solidFill>
              </a:rPr>
              <a:t>GiB</a:t>
            </a:r>
            <a:r>
              <a:rPr lang="en-US" sz="2400" b="1" dirty="0">
                <a:solidFill>
                  <a:srgbClr val="000000"/>
                </a:solidFill>
              </a:rPr>
              <a:t> pages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DDC14E-3994-234A-88D1-A154B699C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4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150"/>
            <a:ext cx="9144000" cy="3276600"/>
          </a:xfrm>
        </p:spPr>
        <p:txBody>
          <a:bodyPr>
            <a:noAutofit/>
          </a:bodyPr>
          <a:lstStyle/>
          <a:p>
            <a:r>
              <a:rPr lang="en-US" sz="3600" strike="sngStrike" dirty="0">
                <a:solidFill>
                  <a:schemeClr val="bg1">
                    <a:lumMod val="60000"/>
                    <a:lumOff val="40000"/>
                  </a:schemeClr>
                </a:solidFill>
                <a:cs typeface="Arial"/>
              </a:rPr>
              <a:t>HPL and DGEMM</a:t>
            </a:r>
            <a:r>
              <a:rPr lang="en-US" sz="3600" dirty="0">
                <a:solidFill>
                  <a:schemeClr val="bg1">
                    <a:lumMod val="60000"/>
                    <a:lumOff val="40000"/>
                  </a:schemeClr>
                </a:solidFill>
                <a:cs typeface="Arial"/>
              </a:rPr>
              <a:t> </a:t>
            </a:r>
            <a:r>
              <a:rPr lang="en-US" sz="3600" dirty="0">
                <a:solidFill>
                  <a:srgbClr val="000000"/>
                </a:solidFill>
                <a:cs typeface="Arial"/>
              </a:rPr>
              <a:t>Performance Variability </a:t>
            </a:r>
            <a:r>
              <a:rPr lang="en-US" sz="3600" dirty="0">
                <a:solidFill>
                  <a:srgbClr val="FF0000"/>
                </a:solidFill>
                <a:cs typeface="Arial"/>
              </a:rPr>
              <a:t>due to Snoop Filter Conflicts</a:t>
            </a:r>
            <a:r>
              <a:rPr lang="en-US" sz="3600" dirty="0">
                <a:solidFill>
                  <a:srgbClr val="000000"/>
                </a:solidFill>
                <a:cs typeface="Arial"/>
              </a:rPr>
              <a:t> on the Xeon </a:t>
            </a:r>
            <a:r>
              <a:rPr lang="en-US" sz="3600" dirty="0">
                <a:solidFill>
                  <a:srgbClr val="FF0000"/>
                </a:solidFill>
                <a:cs typeface="Arial"/>
              </a:rPr>
              <a:t>Gold and </a:t>
            </a:r>
            <a:r>
              <a:rPr lang="en-US" sz="3600" dirty="0">
                <a:solidFill>
                  <a:srgbClr val="000000"/>
                </a:solidFill>
                <a:cs typeface="Arial"/>
              </a:rPr>
              <a:t>Platinum </a:t>
            </a:r>
            <a:r>
              <a:rPr lang="en-US" sz="3600" strike="sngStrike" dirty="0">
                <a:solidFill>
                  <a:schemeClr val="bg1">
                    <a:lumMod val="60000"/>
                    <a:lumOff val="40000"/>
                  </a:schemeClr>
                </a:solidFill>
                <a:cs typeface="Arial"/>
              </a:rPr>
              <a:t>8160</a:t>
            </a:r>
            <a:r>
              <a:rPr lang="en-US" sz="3600" dirty="0">
                <a:solidFill>
                  <a:srgbClr val="000000"/>
                </a:solidFill>
                <a:cs typeface="Arial"/>
              </a:rPr>
              <a:t> Processor</a:t>
            </a:r>
            <a:r>
              <a:rPr lang="en-US" sz="3600" dirty="0">
                <a:solidFill>
                  <a:srgbClr val="FF0000"/>
                </a:solidFill>
                <a:cs typeface="Arial"/>
              </a:rPr>
              <a:t>s with 18, 20, 22, 24, 26, and 28 cores – and  Xeon Phi x200 (KNL)</a:t>
            </a:r>
            <a:endParaRPr lang="en-US" sz="36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09950"/>
            <a:ext cx="9144000" cy="1314450"/>
          </a:xfrm>
        </p:spPr>
        <p:txBody>
          <a:bodyPr/>
          <a:lstStyle/>
          <a:p>
            <a:r>
              <a:rPr lang="en-US" dirty="0">
                <a:solidFill>
                  <a:srgbClr val="002868"/>
                </a:solidFill>
                <a:cs typeface="Arial"/>
              </a:rPr>
              <a:t>John D. </a:t>
            </a:r>
            <a:r>
              <a:rPr lang="en-US" dirty="0" err="1">
                <a:solidFill>
                  <a:srgbClr val="002868"/>
                </a:solidFill>
                <a:cs typeface="Arial"/>
              </a:rPr>
              <a:t>McCalpin</a:t>
            </a:r>
            <a:r>
              <a:rPr lang="en-US" dirty="0">
                <a:solidFill>
                  <a:srgbClr val="002868"/>
                </a:solidFill>
                <a:cs typeface="Arial"/>
              </a:rPr>
              <a:t>, PhD</a:t>
            </a:r>
          </a:p>
          <a:p>
            <a:r>
              <a:rPr lang="en-US" sz="2400" dirty="0">
                <a:solidFill>
                  <a:srgbClr val="002868"/>
                </a:solidFill>
                <a:cs typeface="Arial"/>
                <a:hlinkClick r:id="rId3"/>
              </a:rPr>
              <a:t>mccalpin@tacc.utexas.edu</a:t>
            </a:r>
            <a:endParaRPr lang="en-US" sz="2400" dirty="0">
              <a:solidFill>
                <a:srgbClr val="002868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9837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B2C07F-F727-804E-A084-B21750A9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223225-6A55-4549-A847-4B42693E1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0"/>
            <a:ext cx="6858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330F37-44D4-D049-A4A9-CE53E6A7306B}"/>
              </a:ext>
            </a:extLst>
          </p:cNvPr>
          <p:cNvSpPr txBox="1"/>
          <p:nvPr/>
        </p:nvSpPr>
        <p:spPr>
          <a:xfrm>
            <a:off x="2468880" y="3657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Detail of slowest 10% of trials</a:t>
            </a:r>
          </a:p>
        </p:txBody>
      </p:sp>
    </p:spTree>
    <p:extLst>
      <p:ext uri="{BB962C8B-B14F-4D97-AF65-F5344CB8AC3E}">
        <p14:creationId xmlns:p14="http://schemas.microsoft.com/office/powerpoint/2010/main" val="2252824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9025DC-975F-8346-9DAB-7BB4B501E5F2}"/>
              </a:ext>
            </a:extLst>
          </p:cNvPr>
          <p:cNvSpPr txBox="1"/>
          <p:nvPr/>
        </p:nvSpPr>
        <p:spPr>
          <a:xfrm>
            <a:off x="6477000" y="133350"/>
            <a:ext cx="2667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Single Node HPL on 1GiB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31 nodes x 247 runs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The error bars show the full range of minimum, average, maximum GFLOPS across the 247 runs on each node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Largest max/min range is 0.7%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Fastest node is 8.6% faster than slowest node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37525A-6D9C-9F44-871D-676008A30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369B33-8204-AA4A-A9BC-79C403B2A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27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07ACA-5742-604D-ABF8-99ABB8F8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Full-System HPL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F5F78-2F79-7A43-9A70-480896866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66750"/>
            <a:ext cx="8534400" cy="4191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4200 Xeon Phi 7250 + 1736 dual Xeon Platinum 8160</a:t>
            </a:r>
          </a:p>
          <a:p>
            <a:r>
              <a:rPr lang="en-US" sz="2400" dirty="0"/>
              <a:t>November 2017: 	</a:t>
            </a:r>
            <a:r>
              <a:rPr lang="en-US" sz="2400" dirty="0">
                <a:solidFill>
                  <a:srgbClr val="000000"/>
                </a:solidFill>
              </a:rPr>
              <a:t>  </a:t>
            </a:r>
            <a:r>
              <a:rPr lang="en-US" sz="2400" b="1" dirty="0">
                <a:solidFill>
                  <a:srgbClr val="000000"/>
                </a:solidFill>
              </a:rPr>
              <a:t>8.318 PFLOPS</a:t>
            </a:r>
          </a:p>
          <a:p>
            <a:r>
              <a:rPr lang="en-US" sz="2400" dirty="0"/>
              <a:t>June 2018: 	</a:t>
            </a:r>
            <a:r>
              <a:rPr lang="en-US" sz="2400" b="1" dirty="0">
                <a:solidFill>
                  <a:srgbClr val="000000"/>
                </a:solidFill>
              </a:rPr>
              <a:t>10.681 PFLOPS </a:t>
            </a: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sz="2400" b="1" i="1" dirty="0">
                <a:solidFill>
                  <a:srgbClr val="FF0000"/>
                </a:solidFill>
              </a:rPr>
              <a:t>+28.4%</a:t>
            </a:r>
            <a:endParaRPr lang="en-US" sz="2400" dirty="0"/>
          </a:p>
          <a:p>
            <a:r>
              <a:rPr lang="en-US" sz="2400" dirty="0">
                <a:solidFill>
                  <a:srgbClr val="000000"/>
                </a:solidFill>
              </a:rPr>
              <a:t>More than ½ of the improvement is from using 1 </a:t>
            </a:r>
            <a:r>
              <a:rPr lang="en-US" sz="2400" dirty="0" err="1">
                <a:solidFill>
                  <a:srgbClr val="000000"/>
                </a:solidFill>
              </a:rPr>
              <a:t>GiB</a:t>
            </a:r>
            <a:r>
              <a:rPr lang="en-US" sz="2400" dirty="0">
                <a:solidFill>
                  <a:srgbClr val="000000"/>
                </a:solidFill>
              </a:rPr>
              <a:t> pages on the SKX nodes to prevent Snoop Filter Conflicts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Additional boost from static load balancing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KNL – three performance bins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SKX – six performance bins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Eliminating most performance variability allowed us to jump to a much larger problem size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868CC-D32B-154D-B4B4-D901A3834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8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60ECF-79C0-454F-90BA-D0F2E8D30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measurements and analyses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615EB-8882-CE43-AD30-78CFEC46D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6BB1C-8D21-764E-8115-9C08C807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49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439D0-A14C-B94E-B40E-67DB7C81F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Another simplification: Repeated Array Summation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61A51-5461-A944-BBE4-11C1AC0C3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66750"/>
            <a:ext cx="8686800" cy="42671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Single-socket DGEMM was a shorter test than HPL, but it still takes ~100 seconds per trial, and is closed source</a:t>
            </a:r>
          </a:p>
          <a:p>
            <a:r>
              <a:rPr lang="en-US" dirty="0">
                <a:solidFill>
                  <a:srgbClr val="000000"/>
                </a:solidFill>
              </a:rPr>
              <a:t>If the problem is that Snoop Filter Conflicts are evicting data from the L2, then repeatedly reading a large, L2-containable array should show the signal even more clearly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This works!  Under 1s per trial. 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All L2 misses are due to Snoop Filter Conflicts</a:t>
            </a:r>
          </a:p>
          <a:p>
            <a:r>
              <a:rPr lang="en-US" dirty="0">
                <a:solidFill>
                  <a:srgbClr val="000000"/>
                </a:solidFill>
              </a:rPr>
              <a:t>Two versions are in the </a:t>
            </a:r>
            <a:r>
              <a:rPr lang="en-US" dirty="0">
                <a:solidFill>
                  <a:srgbClr val="000000"/>
                </a:solidFill>
                <a:hlinkClick r:id="rId3"/>
              </a:rPr>
              <a:t>SKX-SF-Conflicts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github</a:t>
            </a:r>
            <a:r>
              <a:rPr lang="en-US" dirty="0">
                <a:solidFill>
                  <a:srgbClr val="000000"/>
                </a:solidFill>
              </a:rPr>
              <a:t> repo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Array starting at explicit offsets within 1 </a:t>
            </a:r>
            <a:r>
              <a:rPr lang="en-US" dirty="0" err="1">
                <a:solidFill>
                  <a:srgbClr val="000000"/>
                </a:solidFill>
              </a:rPr>
              <a:t>GiB</a:t>
            </a:r>
            <a:r>
              <a:rPr lang="en-US" dirty="0">
                <a:solidFill>
                  <a:srgbClr val="000000"/>
                </a:solidFill>
              </a:rPr>
              <a:t> pages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Array mapped to 2 MiB huge pages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9BE60-735C-3B49-9E73-5CA7FFFD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9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7054DD6-AA65-F04C-92D9-A3A22D6BA23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40514449"/>
              </p:ext>
            </p:extLst>
          </p:nvPr>
        </p:nvGraphicFramePr>
        <p:xfrm>
          <a:off x="0" y="0"/>
          <a:ext cx="6659692" cy="4824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32E0314-5D59-BA40-909B-E6A321EBC340}"/>
              </a:ext>
            </a:extLst>
          </p:cNvPr>
          <p:cNvSpPr txBox="1"/>
          <p:nvPr/>
        </p:nvSpPr>
        <p:spPr>
          <a:xfrm>
            <a:off x="6400800" y="1581150"/>
            <a:ext cx="27431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No Snoop Filter Conflicts in the first 32 MiB of each 256MiB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32 MiB &gt; L2 cache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But: 32 MiB is smaller than L2+L3 (57 MiB)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1746E-D09B-FA47-92DC-C7360A21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5B478F-2B48-0C43-AE68-840B15D16044}"/>
              </a:ext>
            </a:extLst>
          </p:cNvPr>
          <p:cNvSpPr txBox="1"/>
          <p:nvPr/>
        </p:nvSpPr>
        <p:spPr>
          <a:xfrm>
            <a:off x="5334000" y="102393"/>
            <a:ext cx="3657601" cy="1200329"/>
          </a:xfrm>
          <a:prstGeom prst="rect">
            <a:avLst/>
          </a:prstGeom>
          <a:solidFill>
            <a:srgbClr val="FFFDDB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Snoop Filter Evictions for contiguous physical addresses (1G pages)</a:t>
            </a:r>
          </a:p>
        </p:txBody>
      </p:sp>
    </p:spTree>
    <p:extLst>
      <p:ext uri="{BB962C8B-B14F-4D97-AF65-F5344CB8AC3E}">
        <p14:creationId xmlns:p14="http://schemas.microsoft.com/office/powerpoint/2010/main" val="1881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1746E-D09B-FA47-92DC-C7360A21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635DE6-6078-CD4A-9658-2AD4177FFA40}"/>
              </a:ext>
            </a:extLst>
          </p:cNvPr>
          <p:cNvGraphicFramePr>
            <a:graphicFrameLocks noGrp="1" noChangeAspect="1"/>
          </p:cNvGraphicFramePr>
          <p:nvPr>
            <p:extLst/>
          </p:nvPr>
        </p:nvGraphicFramePr>
        <p:xfrm>
          <a:off x="0" y="2560320"/>
          <a:ext cx="3474709" cy="2517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6487B44-3CD0-5E4F-80F2-E75FE8FA61B0}"/>
              </a:ext>
            </a:extLst>
          </p:cNvPr>
          <p:cNvGraphicFramePr>
            <a:graphicFrameLocks noGrp="1" noChangeAspect="1"/>
          </p:cNvGraphicFramePr>
          <p:nvPr>
            <p:extLst/>
          </p:nvPr>
        </p:nvGraphicFramePr>
        <p:xfrm>
          <a:off x="5669280" y="0"/>
          <a:ext cx="3474709" cy="2517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40200CB-E038-3042-9F35-97EFBD68CD2A}"/>
              </a:ext>
            </a:extLst>
          </p:cNvPr>
          <p:cNvGraphicFramePr>
            <a:graphicFrameLocks noGrp="1" noChangeAspect="1"/>
          </p:cNvGraphicFramePr>
          <p:nvPr>
            <p:extLst/>
          </p:nvPr>
        </p:nvGraphicFramePr>
        <p:xfrm>
          <a:off x="0" y="-2451"/>
          <a:ext cx="3474709" cy="2517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6F15616-C8B0-5149-A280-F0723869017E}"/>
              </a:ext>
            </a:extLst>
          </p:cNvPr>
          <p:cNvGraphicFramePr>
            <a:graphicFrameLocks noGrp="1" noChangeAspect="1"/>
          </p:cNvGraphicFramePr>
          <p:nvPr>
            <p:extLst/>
          </p:nvPr>
        </p:nvGraphicFramePr>
        <p:xfrm>
          <a:off x="5669280" y="2560320"/>
          <a:ext cx="3474709" cy="2517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4348D4A-B58F-BC42-A759-528C01871695}"/>
              </a:ext>
            </a:extLst>
          </p:cNvPr>
          <p:cNvSpPr txBox="1"/>
          <p:nvPr/>
        </p:nvSpPr>
        <p:spPr>
          <a:xfrm>
            <a:off x="1600200" y="0"/>
            <a:ext cx="589264" cy="369332"/>
          </a:xfrm>
          <a:prstGeom prst="rect">
            <a:avLst/>
          </a:prstGeom>
          <a:solidFill>
            <a:srgbClr val="FFFDDB"/>
          </a:solidFill>
          <a:ln>
            <a:solidFill>
              <a:srgbClr val="000000"/>
            </a:solidFill>
          </a:ln>
        </p:spPr>
        <p:txBody>
          <a:bodyPr wrap="none" lIns="45720" tIns="0" rIns="45720" bIns="0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24c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63DC57-3CAC-B948-963C-A7E5BE4609AF}"/>
              </a:ext>
            </a:extLst>
          </p:cNvPr>
          <p:cNvSpPr txBox="1"/>
          <p:nvPr/>
        </p:nvSpPr>
        <p:spPr>
          <a:xfrm>
            <a:off x="3271520" y="445688"/>
            <a:ext cx="2438400" cy="163121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Only these 4 core counts show Snoop Filter Conflicts for contiguous physical addresses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9224EF-D1AF-4740-A9DA-09A07834B800}"/>
              </a:ext>
            </a:extLst>
          </p:cNvPr>
          <p:cNvSpPr txBox="1"/>
          <p:nvPr/>
        </p:nvSpPr>
        <p:spPr>
          <a:xfrm>
            <a:off x="1579880" y="2612197"/>
            <a:ext cx="589264" cy="369332"/>
          </a:xfrm>
          <a:prstGeom prst="rect">
            <a:avLst/>
          </a:prstGeom>
          <a:solidFill>
            <a:srgbClr val="FFFDDB"/>
          </a:solidFill>
          <a:ln>
            <a:solidFill>
              <a:srgbClr val="000000"/>
            </a:solidFill>
          </a:ln>
        </p:spPr>
        <p:txBody>
          <a:bodyPr wrap="none" lIns="45720" tIns="0" rIns="45720" bIns="0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18c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24CDF2-62A8-7B41-AC14-319B032E971C}"/>
              </a:ext>
            </a:extLst>
          </p:cNvPr>
          <p:cNvSpPr txBox="1"/>
          <p:nvPr/>
        </p:nvSpPr>
        <p:spPr>
          <a:xfrm>
            <a:off x="7239000" y="51876"/>
            <a:ext cx="589264" cy="369332"/>
          </a:xfrm>
          <a:prstGeom prst="rect">
            <a:avLst/>
          </a:prstGeom>
          <a:solidFill>
            <a:srgbClr val="FFFDDB"/>
          </a:solidFill>
          <a:ln>
            <a:solidFill>
              <a:srgbClr val="000000"/>
            </a:solidFill>
          </a:ln>
        </p:spPr>
        <p:txBody>
          <a:bodyPr wrap="none" lIns="45720" tIns="0" rIns="45720" bIns="0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20c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019082-BFAA-534E-9092-3FAA344FEAD1}"/>
              </a:ext>
            </a:extLst>
          </p:cNvPr>
          <p:cNvSpPr txBox="1"/>
          <p:nvPr/>
        </p:nvSpPr>
        <p:spPr>
          <a:xfrm>
            <a:off x="7187704" y="2593340"/>
            <a:ext cx="691856" cy="369332"/>
          </a:xfrm>
          <a:prstGeom prst="rect">
            <a:avLst/>
          </a:prstGeom>
          <a:solidFill>
            <a:srgbClr val="FFFDDB"/>
          </a:solidFill>
          <a:ln>
            <a:solidFill>
              <a:srgbClr val="000000"/>
            </a:solidFill>
          </a:ln>
        </p:spPr>
        <p:txBody>
          <a:bodyPr wrap="none" lIns="45720" tIns="0" rIns="45720" bIns="0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KNL</a:t>
            </a:r>
          </a:p>
        </p:txBody>
      </p:sp>
    </p:spTree>
    <p:extLst>
      <p:ext uri="{BB962C8B-B14F-4D97-AF65-F5344CB8AC3E}">
        <p14:creationId xmlns:p14="http://schemas.microsoft.com/office/powerpoint/2010/main" val="120965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8" grpId="0">
        <p:bldAsOne/>
      </p:bldGraphic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FDF3F9-45A2-9645-90F9-F2BC8F15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56EC851-515F-2341-8E5C-F0B48649BE1B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99667336"/>
              </p:ext>
            </p:extLst>
          </p:nvPr>
        </p:nvGraphicFramePr>
        <p:xfrm>
          <a:off x="2194560" y="0"/>
          <a:ext cx="6949440" cy="503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C3A15BD-2981-E649-A738-94485FAF06D4}"/>
              </a:ext>
            </a:extLst>
          </p:cNvPr>
          <p:cNvSpPr txBox="1"/>
          <p:nvPr/>
        </p:nvSpPr>
        <p:spPr>
          <a:xfrm>
            <a:off x="0" y="12777"/>
            <a:ext cx="2362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Average Snoop Filter Eviction Ratio for repeated array read test on 2 MiB pages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Tests run on:</a:t>
            </a:r>
          </a:p>
          <a:p>
            <a:r>
              <a:rPr lang="en-US" sz="1400" dirty="0"/>
              <a:t>14c Xeon Gold 6132</a:t>
            </a:r>
          </a:p>
          <a:p>
            <a:r>
              <a:rPr lang="en-US" sz="1400" dirty="0"/>
              <a:t>16c Xeon Gold 6142</a:t>
            </a:r>
          </a:p>
          <a:p>
            <a:r>
              <a:rPr lang="en-US" sz="1400" dirty="0"/>
              <a:t>18c Xeon Gold 6150</a:t>
            </a:r>
          </a:p>
          <a:p>
            <a:r>
              <a:rPr lang="en-US" sz="1400" dirty="0"/>
              <a:t>20c Xeon Gold 6148</a:t>
            </a:r>
          </a:p>
          <a:p>
            <a:r>
              <a:rPr lang="en-US" sz="1400" dirty="0"/>
              <a:t>22c Xeon Gold 6152</a:t>
            </a:r>
          </a:p>
          <a:p>
            <a:r>
              <a:rPr lang="en-US" sz="1400" dirty="0"/>
              <a:t>24c Xeon Platinum 8160</a:t>
            </a:r>
          </a:p>
          <a:p>
            <a:r>
              <a:rPr lang="en-US" sz="1400" dirty="0"/>
              <a:t>26c Xeon Platinum 8170</a:t>
            </a:r>
          </a:p>
          <a:p>
            <a:r>
              <a:rPr lang="en-US" sz="1400" dirty="0"/>
              <a:t>28c Xeon Platinum 8180</a:t>
            </a:r>
          </a:p>
          <a:p>
            <a:r>
              <a:rPr lang="en-US" sz="1400" dirty="0"/>
              <a:t>KNL Xeon Phi 7250</a:t>
            </a:r>
          </a:p>
          <a:p>
            <a:endParaRPr lang="en-US" sz="1600" dirty="0"/>
          </a:p>
          <a:p>
            <a:r>
              <a:rPr lang="en-US" sz="1600" dirty="0">
                <a:solidFill>
                  <a:srgbClr val="000000"/>
                </a:solidFill>
              </a:rPr>
              <a:t>Thanks: Dell Customer Solutions Center!</a:t>
            </a:r>
          </a:p>
        </p:txBody>
      </p:sp>
    </p:spTree>
    <p:extLst>
      <p:ext uri="{BB962C8B-B14F-4D97-AF65-F5344CB8AC3E}">
        <p14:creationId xmlns:p14="http://schemas.microsoft.com/office/powerpoint/2010/main" val="422264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60ECF-79C0-454F-90BA-D0F2E8D30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615EB-8882-CE43-AD30-78CFEC46D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6BB1C-8D21-764E-8115-9C08C807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39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D303-1468-D542-989C-B1140B8373D8}"/>
              </a:ext>
            </a:extLst>
          </p:cNvPr>
          <p:cNvSpPr txBox="1">
            <a:spLocks/>
          </p:cNvSpPr>
          <p:nvPr/>
        </p:nvSpPr>
        <p:spPr>
          <a:xfrm>
            <a:off x="457200" y="1"/>
            <a:ext cx="8229600" cy="66674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0000"/>
                </a:solidFill>
              </a:rPr>
              <a:t>Workload Implications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14220-12D7-EB4B-8B3F-6CC117F80976}"/>
              </a:ext>
            </a:extLst>
          </p:cNvPr>
          <p:cNvSpPr txBox="1">
            <a:spLocks/>
          </p:cNvSpPr>
          <p:nvPr/>
        </p:nvSpPr>
        <p:spPr>
          <a:xfrm>
            <a:off x="0" y="590550"/>
            <a:ext cx="9144000" cy="4191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Snoop Filter Conflicts are expected to impact jobs with: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High L2/L3 cache re-use, AND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High L2/L3 access rate, AND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Large L2/L3 “footprint” (&gt;10 MiB), AND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Static load distribution with synchronization</a:t>
            </a:r>
          </a:p>
          <a:p>
            <a:r>
              <a:rPr lang="en-US" sz="2400" dirty="0">
                <a:solidFill>
                  <a:srgbClr val="000000"/>
                </a:solidFill>
              </a:rPr>
              <a:t>Each of these properties is individually fairly common – the combination of all four is hard to estimate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Currently collecting performance counter data across all jobs to look for occurrence in “real” applications….</a:t>
            </a:r>
            <a:endParaRPr lang="en-US" sz="20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pPr lvl="1"/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50A1F-5B17-B44E-8437-0C3D32A0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0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detective story (abridged)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C305D5-C5B5-B840-BB5D-09CB02C5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33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7D303-1468-D542-989C-B1140B8373D8}"/>
              </a:ext>
            </a:extLst>
          </p:cNvPr>
          <p:cNvSpPr txBox="1">
            <a:spLocks/>
          </p:cNvSpPr>
          <p:nvPr/>
        </p:nvSpPr>
        <p:spPr>
          <a:xfrm>
            <a:off x="457200" y="1"/>
            <a:ext cx="8229600" cy="66674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0000"/>
                </a:solidFill>
              </a:rPr>
              <a:t>Workload Implications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14220-12D7-EB4B-8B3F-6CC117F80976}"/>
              </a:ext>
            </a:extLst>
          </p:cNvPr>
          <p:cNvSpPr txBox="1">
            <a:spLocks/>
          </p:cNvSpPr>
          <p:nvPr/>
        </p:nvSpPr>
        <p:spPr>
          <a:xfrm>
            <a:off x="228600" y="590550"/>
            <a:ext cx="8839200" cy="4191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Examples: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If an application benefits from cache-blocking, it satisfies the first two criteria (high hit rate and high access rate), and typically the third (large footprint)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If an application is expected to be fully cache-contained, it might not be? 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Impact is easy to demonstrate with simple codes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What about something like </a:t>
            </a:r>
            <a:r>
              <a:rPr lang="en-US" sz="2400" dirty="0" err="1">
                <a:solidFill>
                  <a:srgbClr val="000000"/>
                </a:solidFill>
              </a:rPr>
              <a:t>autotuning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If the tuning run experiences conflicts, the poor tuning choices will persist</a:t>
            </a:r>
          </a:p>
          <a:p>
            <a:pPr lvl="1"/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50A1F-5B17-B44E-8437-0C3D32A0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2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B4DD8-D2BB-DD4D-902D-40C9F4AB93BD}"/>
              </a:ext>
            </a:extLst>
          </p:cNvPr>
          <p:cNvSpPr txBox="1">
            <a:spLocks/>
          </p:cNvSpPr>
          <p:nvPr/>
        </p:nvSpPr>
        <p:spPr>
          <a:xfrm>
            <a:off x="457200" y="1"/>
            <a:ext cx="8229600" cy="66674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0000"/>
                </a:solidFill>
              </a:rPr>
              <a:t>Specific Mitigations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B43AF-0791-704B-BAAD-390E863C18EF}"/>
              </a:ext>
            </a:extLst>
          </p:cNvPr>
          <p:cNvSpPr txBox="1">
            <a:spLocks/>
          </p:cNvSpPr>
          <p:nvPr/>
        </p:nvSpPr>
        <p:spPr>
          <a:xfrm>
            <a:off x="228600" y="590550"/>
            <a:ext cx="8839200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For DGEMM: upgrade MKL to Intel 2018 update 3 or 2019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New implementation does not generate Snoop Filter conflicts</a:t>
            </a:r>
          </a:p>
          <a:p>
            <a:pPr lvl="1"/>
            <a:r>
              <a:rPr lang="en-US" sz="2200" i="1" dirty="0">
                <a:solidFill>
                  <a:srgbClr val="000000"/>
                </a:solidFill>
              </a:rPr>
              <a:t>Does not </a:t>
            </a:r>
            <a:r>
              <a:rPr lang="en-US" sz="2200" b="1" i="1" dirty="0">
                <a:solidFill>
                  <a:srgbClr val="000000"/>
                </a:solidFill>
              </a:rPr>
              <a:t>fix</a:t>
            </a:r>
            <a:r>
              <a:rPr lang="en-US" sz="2200" i="1" dirty="0">
                <a:solidFill>
                  <a:srgbClr val="000000"/>
                </a:solidFill>
              </a:rPr>
              <a:t> the problem, but does </a:t>
            </a:r>
            <a:r>
              <a:rPr lang="en-US" sz="2200" b="1" i="1" dirty="0">
                <a:solidFill>
                  <a:srgbClr val="000000"/>
                </a:solidFill>
              </a:rPr>
              <a:t>avoid</a:t>
            </a:r>
            <a:r>
              <a:rPr lang="en-US" sz="2200" i="1" dirty="0">
                <a:solidFill>
                  <a:srgbClr val="000000"/>
                </a:solidFill>
              </a:rPr>
              <a:t> it</a:t>
            </a:r>
          </a:p>
          <a:p>
            <a:pPr lvl="1"/>
            <a:endParaRPr lang="en-US" sz="22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In some cases, conflicts can be eliminated with 1 </a:t>
            </a:r>
            <a:r>
              <a:rPr lang="en-US" sz="2400" dirty="0" err="1">
                <a:solidFill>
                  <a:srgbClr val="000000"/>
                </a:solidFill>
              </a:rPr>
              <a:t>GiB</a:t>
            </a:r>
            <a:r>
              <a:rPr lang="en-US" sz="2400" dirty="0">
                <a:solidFill>
                  <a:srgbClr val="000000"/>
                </a:solidFill>
              </a:rPr>
              <a:t> pages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Not easy to use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1 </a:t>
            </a:r>
            <a:r>
              <a:rPr lang="en-US" sz="2200" dirty="0" err="1">
                <a:solidFill>
                  <a:srgbClr val="000000"/>
                </a:solidFill>
              </a:rPr>
              <a:t>GiB</a:t>
            </a:r>
            <a:r>
              <a:rPr lang="en-US" sz="2200" dirty="0">
                <a:solidFill>
                  <a:srgbClr val="000000"/>
                </a:solidFill>
              </a:rPr>
              <a:t> pages must be pre-allocated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Reboot may be required to allocate and/or deallocate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Use on stack &amp; heap requires LD_PRELOAD to link </a:t>
            </a:r>
            <a:r>
              <a:rPr lang="en-US" sz="2200" dirty="0" err="1">
                <a:solidFill>
                  <a:srgbClr val="000000"/>
                </a:solidFill>
              </a:rPr>
              <a:t>libhugetlbfs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6AAF0-1483-7A48-9E40-18576BFF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4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B4DD8-D2BB-DD4D-902D-40C9F4AB93BD}"/>
              </a:ext>
            </a:extLst>
          </p:cNvPr>
          <p:cNvSpPr txBox="1">
            <a:spLocks/>
          </p:cNvSpPr>
          <p:nvPr/>
        </p:nvSpPr>
        <p:spPr>
          <a:xfrm>
            <a:off x="457200" y="1"/>
            <a:ext cx="8229600" cy="66674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0000"/>
                </a:solidFill>
              </a:rPr>
              <a:t>General Mitigations?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B43AF-0791-704B-BAAD-390E863C18EF}"/>
              </a:ext>
            </a:extLst>
          </p:cNvPr>
          <p:cNvSpPr txBox="1">
            <a:spLocks/>
          </p:cNvSpPr>
          <p:nvPr/>
        </p:nvSpPr>
        <p:spPr>
          <a:xfrm>
            <a:off x="228600" y="590550"/>
            <a:ext cx="8839200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If the address hash formula was known, conflicts for groups of 2 MiB pages could be predicted in advance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This could be used to create a routine to sort the free page list(s) to minimize conflicts for groups of ~10-30 2 MiB pages </a:t>
            </a:r>
          </a:p>
          <a:p>
            <a:pPr lvl="2"/>
            <a:r>
              <a:rPr lang="en-US" sz="2000" dirty="0">
                <a:solidFill>
                  <a:srgbClr val="000000"/>
                </a:solidFill>
              </a:rPr>
              <a:t>E.g.,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zonesort</a:t>
            </a:r>
            <a:r>
              <a:rPr lang="en-US" sz="2000" dirty="0">
                <a:solidFill>
                  <a:srgbClr val="000000"/>
                </a:solidFill>
              </a:rPr>
              <a:t> on our KNL systems in MCDRAM Cache mode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The address hash is currently “Intel top secret”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Can Intel develop approximations that will avoid conflicts without releasing confidential information? 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Almost certainly yes, but….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May require a larger level of pressure than one customer can apply….</a:t>
            </a: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F8E44-253C-8C45-8C2A-461C052A4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8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B4DD8-D2BB-DD4D-902D-40C9F4AB93BD}"/>
              </a:ext>
            </a:extLst>
          </p:cNvPr>
          <p:cNvSpPr txBox="1">
            <a:spLocks/>
          </p:cNvSpPr>
          <p:nvPr/>
        </p:nvSpPr>
        <p:spPr>
          <a:xfrm>
            <a:off x="457200" y="1"/>
            <a:ext cx="8229600" cy="66674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0000"/>
                </a:solidFill>
              </a:rPr>
              <a:t>General Mitigations?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B43AF-0791-704B-BAAD-390E863C18EF}"/>
              </a:ext>
            </a:extLst>
          </p:cNvPr>
          <p:cNvSpPr txBox="1">
            <a:spLocks/>
          </p:cNvSpPr>
          <p:nvPr/>
        </p:nvSpPr>
        <p:spPr>
          <a:xfrm>
            <a:off x="228600" y="590550"/>
            <a:ext cx="8839200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Maybe a machine learning approach could predict conflicts?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Behavior is deterministic, but depends on unknown properties of unknown operations on high-order physical address bits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Input is unordered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Highly nonlinear – no detectable conflicts until a set overflows, then all allocations to that set will conflict</a:t>
            </a:r>
          </a:p>
          <a:p>
            <a:pPr lvl="1"/>
            <a:r>
              <a:rPr lang="en-US" sz="2200" i="1" dirty="0">
                <a:solidFill>
                  <a:srgbClr val="000000"/>
                </a:solidFill>
              </a:rPr>
              <a:t>I would be happy to receive advice from experts in this area….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F8E44-253C-8C45-8C2A-461C052A4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0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EA9D-2EB3-714B-B1FF-DF1BC9277279}"/>
              </a:ext>
            </a:extLst>
          </p:cNvPr>
          <p:cNvSpPr txBox="1">
            <a:spLocks/>
          </p:cNvSpPr>
          <p:nvPr/>
        </p:nvSpPr>
        <p:spPr>
          <a:xfrm>
            <a:off x="457200" y="1"/>
            <a:ext cx="8229600" cy="59054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000000"/>
                </a:solidFill>
              </a:rPr>
              <a:t>Summary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BF55D-2A05-BA45-BF36-774FE0317159}"/>
              </a:ext>
            </a:extLst>
          </p:cNvPr>
          <p:cNvSpPr txBox="1">
            <a:spLocks/>
          </p:cNvSpPr>
          <p:nvPr/>
        </p:nvSpPr>
        <p:spPr>
          <a:xfrm>
            <a:off x="152400" y="590550"/>
            <a:ext cx="89916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Infrequent, but significant, performance reductions were seen on 24-core Xeon Platinum 8160 processors when running the HPL benchmark (both single-node &amp; multi-node)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Systematic testing eventually led to identification of the root cause – conflicts in the Snoop Filter due to “bad” combinations of physical addresses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Applies to all Intel Xeon Scalable processors with ≥18 cores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Specific mitigations have been found for HPL and DGEMM</a:t>
            </a:r>
          </a:p>
          <a:p>
            <a:r>
              <a:rPr lang="en-US" sz="2400" dirty="0">
                <a:solidFill>
                  <a:srgbClr val="000000"/>
                </a:solidFill>
              </a:rPr>
              <a:t>General software mitigations do not yet exist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If this is important to you, make sure your Intel representative knows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51AD8-3B37-B549-AE3A-A0968F3C7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4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1C5EB-52F5-8546-B1FB-F1FEE63C5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Software Reproducibility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A8E6A-C373-6249-B016-A9E002FEF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4350"/>
            <a:ext cx="9110609" cy="4402262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3"/>
              </a:rPr>
              <a:t>https://github.com/jdmccalpin/periodic-performance-counters</a:t>
            </a:r>
            <a:endParaRPr lang="en-US" sz="2000" dirty="0"/>
          </a:p>
          <a:p>
            <a:pPr lvl="1"/>
            <a:r>
              <a:rPr lang="en-US" sz="1600" dirty="0"/>
              <a:t>SKX-specific program to read all core and uncore performance counters in the background at a specified interval</a:t>
            </a:r>
          </a:p>
          <a:p>
            <a:pPr lvl="1"/>
            <a:r>
              <a:rPr lang="en-US" sz="1600" dirty="0"/>
              <a:t>Low-overhead global monitoring: ~1% of one logical processor at 1s interval</a:t>
            </a:r>
          </a:p>
          <a:p>
            <a:r>
              <a:rPr lang="en-US" sz="2000" dirty="0">
                <a:hlinkClick r:id="rId4"/>
              </a:rPr>
              <a:t>https://github.com/jdmccalpin/simple-MKL-DGEMM-test</a:t>
            </a:r>
            <a:endParaRPr lang="en-US" sz="2000" dirty="0"/>
          </a:p>
          <a:p>
            <a:pPr lvl="1"/>
            <a:r>
              <a:rPr lang="en-US" sz="1600" dirty="0"/>
              <a:t>Simple driver to call Intel MKL DGEMM a specified number of times, reporting timing and performance data</a:t>
            </a:r>
          </a:p>
          <a:p>
            <a:pPr lvl="1"/>
            <a:r>
              <a:rPr lang="en-US" sz="1600" dirty="0"/>
              <a:t>Supports 4KiB, 2MiB, 1GiB pages</a:t>
            </a:r>
          </a:p>
          <a:p>
            <a:pPr lvl="1"/>
            <a:r>
              <a:rPr lang="en-US" sz="1600" dirty="0"/>
              <a:t>Includes scripts to run and analyze ensembles of runs</a:t>
            </a:r>
          </a:p>
          <a:p>
            <a:r>
              <a:rPr lang="en-US" sz="2000" dirty="0">
                <a:hlinkClick r:id="rId5"/>
              </a:rPr>
              <a:t>https://github.com/jdmccalpin/SKX-SF-Conflicts</a:t>
            </a:r>
            <a:endParaRPr lang="en-US" sz="2000" dirty="0"/>
          </a:p>
          <a:p>
            <a:pPr lvl="1"/>
            <a:r>
              <a:rPr lang="en-US" sz="1600" dirty="0"/>
              <a:t>Reads (sums) a contiguous (virtual) array 1000 times with built-in Core and Uncore performance counter support for SKX</a:t>
            </a:r>
          </a:p>
          <a:p>
            <a:pPr lvl="1"/>
            <a:r>
              <a:rPr lang="en-US" sz="1600" dirty="0"/>
              <a:t>Supports 4KiB, 2MiB, 1GiB pages</a:t>
            </a:r>
          </a:p>
          <a:p>
            <a:pPr lvl="1"/>
            <a:r>
              <a:rPr lang="en-US" sz="1600" dirty="0"/>
              <a:t>Includes scripts to run and analyze ensembles of runs</a:t>
            </a:r>
          </a:p>
          <a:p>
            <a:pPr lvl="1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2D8DC-F645-7B42-9B71-B4D63B64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84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291D1-A654-A849-B613-B43346C7A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Appendix: performance counters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D037D-EE7D-4448-B84D-550FBD647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66750"/>
            <a:ext cx="8763000" cy="4343400"/>
          </a:xfrm>
        </p:spPr>
        <p:txBody>
          <a:bodyPr>
            <a:normAutofit/>
          </a:bodyPr>
          <a:lstStyle/>
          <a:p>
            <a:r>
              <a:rPr lang="en-US" sz="2000" dirty="0">
                <a:hlinkClick r:id="rId3"/>
              </a:rPr>
              <a:t>https://github.com/jdmccalpin/periodic-performance-counters</a:t>
            </a:r>
            <a:endParaRPr lang="en-US" sz="2000" dirty="0"/>
          </a:p>
          <a:p>
            <a:r>
              <a:rPr lang="en-US" sz="2000" dirty="0">
                <a:solidFill>
                  <a:srgbClr val="000000"/>
                </a:solidFill>
              </a:rPr>
              <a:t>Uses a single thread to read all core and uncore performance counters at a specified interval (default 1 second)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96 logical processors * (3 fixed counters + 4 programmable counters)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48 CHAs * 4 programmable counters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12 DRAM channels * (1 fixed counter + 4 programmable counters)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Socket-level RAPL, IO, PCU counters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&gt;900 counters per sample, &gt;50KiB text output per sample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Low-overhead: ~1% of one logical processor at 1 second intervals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Data held in memory until job completion (or 10,000 samples acquired)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Text output is Lua (&amp; Python?) compatible assignment statements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Testing generated &gt;240 </a:t>
            </a:r>
            <a:r>
              <a:rPr lang="en-US" sz="2000" dirty="0" err="1">
                <a:solidFill>
                  <a:srgbClr val="000000"/>
                </a:solidFill>
              </a:rPr>
              <a:t>GiB</a:t>
            </a:r>
            <a:r>
              <a:rPr lang="en-US" sz="2000" dirty="0">
                <a:solidFill>
                  <a:srgbClr val="000000"/>
                </a:solidFill>
              </a:rPr>
              <a:t> of performance counter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C220B-D1B7-0C4A-AED5-B2B62D9DE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372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43250"/>
            <a:ext cx="7772400" cy="85725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2868"/>
                </a:solidFill>
              </a:rPr>
              <a:t>For more information:</a:t>
            </a:r>
            <a:br>
              <a:rPr lang="en-US" sz="2400" dirty="0">
                <a:solidFill>
                  <a:srgbClr val="002868"/>
                </a:solidFill>
              </a:rPr>
            </a:br>
            <a:r>
              <a:rPr lang="en-US" sz="2400" dirty="0">
                <a:solidFill>
                  <a:srgbClr val="FDFAFF"/>
                </a:solidFill>
                <a:hlinkClick r:id="rId3"/>
              </a:rPr>
              <a:t>www.tacc.utexas.edu</a:t>
            </a:r>
            <a:br>
              <a:rPr lang="en-US" sz="2400" dirty="0">
                <a:solidFill>
                  <a:srgbClr val="FDFAFF"/>
                </a:solidFill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4350"/>
            <a:ext cx="7772400" cy="198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002868"/>
                </a:solidFill>
              </a:rPr>
              <a:t>John D. </a:t>
            </a:r>
            <a:r>
              <a:rPr lang="en-US" sz="3600" dirty="0" err="1">
                <a:solidFill>
                  <a:srgbClr val="002868"/>
                </a:solidFill>
              </a:rPr>
              <a:t>McCalpin</a:t>
            </a:r>
            <a:r>
              <a:rPr lang="en-US" sz="3600" dirty="0">
                <a:solidFill>
                  <a:srgbClr val="002868"/>
                </a:solidFill>
              </a:rPr>
              <a:t>, PhD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2868"/>
                </a:solidFill>
                <a:hlinkClick r:id="rId4"/>
              </a:rPr>
              <a:t>mccalpin@tacc.utexas.edu</a:t>
            </a:r>
            <a:r>
              <a:rPr lang="en-US" sz="3600" dirty="0">
                <a:solidFill>
                  <a:srgbClr val="002868"/>
                </a:solidFill>
              </a:rPr>
              <a:t>	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2868"/>
                </a:solidFill>
              </a:rPr>
              <a:t>512-232-3754</a:t>
            </a:r>
          </a:p>
          <a:p>
            <a:pPr marL="0" indent="0" algn="ctr">
              <a:buNone/>
            </a:pPr>
            <a:endParaRPr lang="en-US" dirty="0">
              <a:solidFill>
                <a:srgbClr val="002868"/>
              </a:solidFill>
              <a:hlinkClick r:id="rId3"/>
            </a:endParaRPr>
          </a:p>
          <a:p>
            <a:pPr marL="0" indent="0" algn="ctr">
              <a:buNone/>
            </a:pPr>
            <a:endParaRPr lang="en-US" dirty="0">
              <a:solidFill>
                <a:srgbClr val="002868"/>
              </a:solidFill>
              <a:hlinkClick r:id="rId3"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lvl="4"/>
            <a:endParaRPr lang="en-US" dirty="0"/>
          </a:p>
        </p:txBody>
      </p:sp>
      <p:pic>
        <p:nvPicPr>
          <p:cNvPr id="21" name="Picture 20" descr="F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76" y="4056126"/>
            <a:ext cx="344424" cy="344424"/>
          </a:xfrm>
          <a:prstGeom prst="rect">
            <a:avLst/>
          </a:prstGeom>
        </p:spPr>
      </p:pic>
      <p:pic>
        <p:nvPicPr>
          <p:cNvPr id="22" name="Picture 21" descr="Ca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76" y="4056126"/>
            <a:ext cx="344424" cy="344424"/>
          </a:xfrm>
          <a:prstGeom prst="rect">
            <a:avLst/>
          </a:prstGeom>
        </p:spPr>
      </p:pic>
      <p:pic>
        <p:nvPicPr>
          <p:cNvPr id="23" name="Picture 22" descr="Goog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76" y="4056126"/>
            <a:ext cx="344424" cy="344424"/>
          </a:xfrm>
          <a:prstGeom prst="rect">
            <a:avLst/>
          </a:prstGeom>
        </p:spPr>
      </p:pic>
      <p:pic>
        <p:nvPicPr>
          <p:cNvPr id="24" name="Picture 23" descr="in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176" y="4056126"/>
            <a:ext cx="344424" cy="344424"/>
          </a:xfrm>
          <a:prstGeom prst="rect">
            <a:avLst/>
          </a:prstGeom>
        </p:spPr>
      </p:pic>
      <p:pic>
        <p:nvPicPr>
          <p:cNvPr id="25" name="Picture 24" descr="rss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576" y="4056126"/>
            <a:ext cx="344424" cy="344424"/>
          </a:xfrm>
          <a:prstGeom prst="rect">
            <a:avLst/>
          </a:prstGeom>
        </p:spPr>
      </p:pic>
      <p:pic>
        <p:nvPicPr>
          <p:cNvPr id="27" name="Picture 26" descr="you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76" y="4056126"/>
            <a:ext cx="344424" cy="344424"/>
          </a:xfrm>
          <a:prstGeom prst="rect">
            <a:avLst/>
          </a:prstGeom>
        </p:spPr>
      </p:pic>
      <p:pic>
        <p:nvPicPr>
          <p:cNvPr id="4" name="Picture 3" descr="Twit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776" y="4056126"/>
            <a:ext cx="344424" cy="34442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7A335-D6A3-684E-9E8C-B0531E30E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29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836C4-A1D0-464F-9E0E-35A4AC1A0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Context: late October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AA5F4-E933-6545-971B-1986427CC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During bringup and acceptance of the 1736-node SKX partition of TACC’s Stampede2 system, the team noticed: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A small fraction of single-node HPL runs delivered significantly lower performance than expected – performance drops of &gt;10%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All large multi-node runs showed some slow nodes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</a:rPr>
              <a:t>Static load distribution causes this to slow down the entire run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The problem did not appear to be limited to any particular subset of nodes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After ruling out hardware problems (e.g., throttling due to bad power supplies), I was asked to investigate…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A7C35-1DC2-0643-A99B-E561524E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3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“long hours of good, old-fashioned investigative work”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1a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C305D5-C5B5-B840-BB5D-09CB02C5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1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C99C69-AE48-2C49-B082-AAA182E4F231}"/>
              </a:ext>
            </a:extLst>
          </p:cNvPr>
          <p:cNvSpPr txBox="1"/>
          <p:nvPr/>
        </p:nvSpPr>
        <p:spPr>
          <a:xfrm>
            <a:off x="6553201" y="126266"/>
            <a:ext cx="2555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Sorted single-node HPL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392 nodes x 7 runs</a:t>
            </a:r>
          </a:p>
          <a:p>
            <a:endParaRPr lang="en-US" dirty="0"/>
          </a:p>
          <a:p>
            <a:r>
              <a:rPr lang="en-US" dirty="0">
                <a:solidFill>
                  <a:srgbClr val="000000"/>
                </a:solidFill>
              </a:rPr>
              <a:t>Performance rescaled by per-node median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Compacts 13% range in node median values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About 11 of the 2744 runs (0.4%) were more than 10% slower than the node’s median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10 different nodes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3CCB70-048D-3B4A-A42F-95A319D68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BED64D-15B1-DD40-9485-E47823B6E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3DF2FD-7AEA-E242-BCCE-E4F4A096D5AF}"/>
              </a:ext>
            </a:extLst>
          </p:cNvPr>
          <p:cNvSpPr txBox="1"/>
          <p:nvPr/>
        </p:nvSpPr>
        <p:spPr>
          <a:xfrm>
            <a:off x="6553200" y="209550"/>
            <a:ext cx="259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Single Node HPL execution time vs DRAM Read 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392 nodes x 3 runs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Surprisingly high variability in DRAM traffic for the “good” runs….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The 10 slowest runs all had elevated DRAM traffic.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867A842E-7150-BA4F-9B31-13DEB8F7ADB8}"/>
              </a:ext>
            </a:extLst>
          </p:cNvPr>
          <p:cNvSpPr/>
          <p:nvPr/>
        </p:nvSpPr>
        <p:spPr>
          <a:xfrm>
            <a:off x="2133600" y="1206748"/>
            <a:ext cx="1676400" cy="1441202"/>
          </a:xfrm>
          <a:prstGeom prst="cloud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707E73-1FA1-944A-9FA3-3FEE1D2EC159}"/>
              </a:ext>
            </a:extLst>
          </p:cNvPr>
          <p:cNvCxnSpPr>
            <a:cxnSpLocks/>
          </p:cNvCxnSpPr>
          <p:nvPr/>
        </p:nvCxnSpPr>
        <p:spPr>
          <a:xfrm flipH="1" flipV="1">
            <a:off x="3810000" y="1885950"/>
            <a:ext cx="2819400" cy="228600"/>
          </a:xfrm>
          <a:prstGeom prst="straightConnector1">
            <a:avLst/>
          </a:prstGeom>
          <a:ln w="317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loud 9">
            <a:extLst>
              <a:ext uri="{FF2B5EF4-FFF2-40B4-BE49-F238E27FC236}">
                <a16:creationId xmlns:a16="http://schemas.microsoft.com/office/drawing/2014/main" id="{A7DE458A-3858-0A42-9854-37557AD22C34}"/>
              </a:ext>
            </a:extLst>
          </p:cNvPr>
          <p:cNvSpPr/>
          <p:nvPr/>
        </p:nvSpPr>
        <p:spPr>
          <a:xfrm>
            <a:off x="4114800" y="641474"/>
            <a:ext cx="2057400" cy="1066800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61911E-5A3D-F744-94E7-1841BA7781E2}"/>
              </a:ext>
            </a:extLst>
          </p:cNvPr>
          <p:cNvCxnSpPr>
            <a:cxnSpLocks/>
          </p:cNvCxnSpPr>
          <p:nvPr/>
        </p:nvCxnSpPr>
        <p:spPr>
          <a:xfrm flipH="1" flipV="1">
            <a:off x="5715000" y="1581150"/>
            <a:ext cx="914400" cy="1447801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522972-4ED5-E849-8469-3D0281EF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EB53E2-F840-0A4B-88DC-515A10A9E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6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291D1-A654-A849-B613-B43346C7A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Simplified Workload: 2s HPL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 1s DGEMM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D037D-EE7D-4448-B84D-550FBD647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66750"/>
            <a:ext cx="8763000" cy="43434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Run on 31 dedicated nodes, socket 0 only</a:t>
            </a:r>
          </a:p>
          <a:p>
            <a:r>
              <a:rPr lang="en-US" dirty="0">
                <a:solidFill>
                  <a:srgbClr val="000000"/>
                </a:solidFill>
              </a:rPr>
              <a:t>Many</a:t>
            </a:r>
            <a:r>
              <a:rPr lang="en-US" sz="2400" dirty="0">
                <a:solidFill>
                  <a:srgbClr val="000000"/>
                </a:solidFill>
              </a:rPr>
              <a:t> sets of runs, varying many parameters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Typically &gt;20 executions on each node to get enough runs to see severa</a:t>
            </a:r>
            <a:r>
              <a:rPr lang="en-US" dirty="0">
                <a:solidFill>
                  <a:srgbClr val="000000"/>
                </a:solidFill>
              </a:rPr>
              <a:t>l instances of rare (1 in 100) events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Many different groups of programmable core hardware performance counter events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31 distinct counter events tested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Some events ruled out possible mechanisms</a:t>
            </a:r>
          </a:p>
          <a:p>
            <a:r>
              <a:rPr lang="en-US" i="1" dirty="0">
                <a:solidFill>
                  <a:srgbClr val="FF0000"/>
                </a:solidFill>
              </a:rPr>
              <a:t>KEY OBSERVATION: </a:t>
            </a:r>
            <a:r>
              <a:rPr lang="en-US" dirty="0">
                <a:solidFill>
                  <a:srgbClr val="000000"/>
                </a:solidFill>
              </a:rPr>
              <a:t>slow runs were slow for the duration – no matter how many DGEMM calls were made in the run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368A9-800C-A247-B634-DA852DB1D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813033-69F5-6941-86A2-277A0A9AB691}"/>
              </a:ext>
            </a:extLst>
          </p:cNvPr>
          <p:cNvSpPr txBox="1"/>
          <p:nvPr/>
        </p:nvSpPr>
        <p:spPr>
          <a:xfrm>
            <a:off x="6553200" y="209550"/>
            <a:ext cx="2590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DGEMM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Different vendor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Different benchmark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Single socket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31 nodes x 105 runs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L2 fills vs run time: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Surprisingly high variation in L2 fills across “good” runs….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Weak “global” correlation, but strong correlation with performance outliers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Dotted line is 1 ns per “extra” L2 fill – consistent with plausible concurrency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6C9A30-E7C2-3F40-98D7-B3EDC5DF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E1A7-C062-4280-9C90-2B52F445F11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CF6CC9-90BC-644F-B3EF-60E0FF35A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4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TACC_Template_Light">
  <a:themeElements>
    <a:clrScheme name="TACC Colors">
      <a:dk1>
        <a:srgbClr val="323492"/>
      </a:dk1>
      <a:lt1>
        <a:srgbClr val="898989"/>
      </a:lt1>
      <a:dk2>
        <a:srgbClr val="323492"/>
      </a:dk2>
      <a:lt2>
        <a:srgbClr val="898989"/>
      </a:lt2>
      <a:accent1>
        <a:srgbClr val="B8252F"/>
      </a:accent1>
      <a:accent2>
        <a:srgbClr val="B8252F"/>
      </a:accent2>
      <a:accent3>
        <a:srgbClr val="B8252F"/>
      </a:accent3>
      <a:accent4>
        <a:srgbClr val="B8252F"/>
      </a:accent4>
      <a:accent5>
        <a:srgbClr val="B8252F"/>
      </a:accent5>
      <a:accent6>
        <a:srgbClr val="B8252F"/>
      </a:accent6>
      <a:hlink>
        <a:srgbClr val="B8252F"/>
      </a:hlink>
      <a:folHlink>
        <a:srgbClr val="B82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90124D7-BE0C-EB4D-B1DD-343F6577A22E}" vid="{1CED7F25-7E54-964D-926A-26C681BA99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McCalpin_2018-11-07b</Template>
  <TotalTime>8608</TotalTime>
  <Words>2880</Words>
  <Application>Microsoft Macintosh PowerPoint</Application>
  <PresentationFormat>On-screen Show (16:9)</PresentationFormat>
  <Paragraphs>385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Courier New</vt:lpstr>
      <vt:lpstr>TACC_Template_Light</vt:lpstr>
      <vt:lpstr>HPL and DGEMM Performance Variability on the Xeon Platinum 8160 Processor</vt:lpstr>
      <vt:lpstr>HPL and DGEMM Performance Variability due to Snoop Filter Conflicts on the Xeon Gold and Platinum 8160 Processors with 18, 20, 22, 24, 26, and 28 cores – and  Xeon Phi x200 (KNL)</vt:lpstr>
      <vt:lpstr>The detective story (abridged)</vt:lpstr>
      <vt:lpstr>Context: late October 2017</vt:lpstr>
      <vt:lpstr>“long hours of good, old-fashioned investigative work”</vt:lpstr>
      <vt:lpstr>PowerPoint Presentation</vt:lpstr>
      <vt:lpstr>PowerPoint Presentation</vt:lpstr>
      <vt:lpstr>Simplified Workload: 2s HPL  1s DGEMM</vt:lpstr>
      <vt:lpstr>PowerPoint Presentation</vt:lpstr>
      <vt:lpstr>PowerPoint Presentation</vt:lpstr>
      <vt:lpstr>PowerPoint Presentation</vt:lpstr>
      <vt:lpstr>A suspect: the “Snoop Filter”</vt:lpstr>
      <vt:lpstr>Snoop Filter properties</vt:lpstr>
      <vt:lpstr>PowerPoint Presentation</vt:lpstr>
      <vt:lpstr>PowerPoint Presentation</vt:lpstr>
      <vt:lpstr>PowerPoint Presentation</vt:lpstr>
      <vt:lpstr>Mitigation for dgemm and hpl</vt:lpstr>
      <vt:lpstr>PowerPoint Presentation</vt:lpstr>
      <vt:lpstr>PowerPoint Presentation</vt:lpstr>
      <vt:lpstr>PowerPoint Presentation</vt:lpstr>
      <vt:lpstr>PowerPoint Presentation</vt:lpstr>
      <vt:lpstr>Full-System HPL Performance</vt:lpstr>
      <vt:lpstr>New measurements and analyses</vt:lpstr>
      <vt:lpstr>Another simplification: Repeated Array Summation</vt:lpstr>
      <vt:lpstr>PowerPoint Presentation</vt:lpstr>
      <vt:lpstr>PowerPoint Presentation</vt:lpstr>
      <vt:lpstr>PowerPoint Presentation</vt:lpstr>
      <vt:lpstr>implications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Software Reproducibility Resources</vt:lpstr>
      <vt:lpstr>Appendix: performance counters</vt:lpstr>
      <vt:lpstr>For more information: www.tacc.utexas.edu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 McCalpin</dc:creator>
  <cp:lastModifiedBy>John D McCalpin</cp:lastModifiedBy>
  <cp:revision>165</cp:revision>
  <cp:lastPrinted>2016-02-19T18:45:53Z</cp:lastPrinted>
  <dcterms:created xsi:type="dcterms:W3CDTF">2018-10-17T14:31:40Z</dcterms:created>
  <dcterms:modified xsi:type="dcterms:W3CDTF">2018-11-15T14:21:40Z</dcterms:modified>
</cp:coreProperties>
</file>