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29"/>
  </p:notesMasterIdLst>
  <p:sldIdLst>
    <p:sldId id="256" r:id="rId2"/>
    <p:sldId id="257" r:id="rId3"/>
    <p:sldId id="259" r:id="rId4"/>
    <p:sldId id="262" r:id="rId5"/>
    <p:sldId id="263" r:id="rId6"/>
    <p:sldId id="264" r:id="rId7"/>
    <p:sldId id="265" r:id="rId8"/>
    <p:sldId id="282" r:id="rId9"/>
    <p:sldId id="266" r:id="rId10"/>
    <p:sldId id="267" r:id="rId11"/>
    <p:sldId id="268" r:id="rId12"/>
    <p:sldId id="269" r:id="rId13"/>
    <p:sldId id="270" r:id="rId14"/>
    <p:sldId id="283" r:id="rId15"/>
    <p:sldId id="271" r:id="rId16"/>
    <p:sldId id="272" r:id="rId17"/>
    <p:sldId id="273" r:id="rId18"/>
    <p:sldId id="285" r:id="rId19"/>
    <p:sldId id="274" r:id="rId20"/>
    <p:sldId id="276" r:id="rId21"/>
    <p:sldId id="275" r:id="rId22"/>
    <p:sldId id="286" r:id="rId23"/>
    <p:sldId id="277" r:id="rId24"/>
    <p:sldId id="278" r:id="rId25"/>
    <p:sldId id="279" r:id="rId26"/>
    <p:sldId id="280" r:id="rId27"/>
    <p:sldId id="281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04070"/>
    <a:srgbClr val="00A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98"/>
    <p:restoredTop sz="94804"/>
  </p:normalViewPr>
  <p:slideViewPr>
    <p:cSldViewPr snapToGrid="0" snapToObjects="1">
      <p:cViewPr varScale="1">
        <p:scale>
          <a:sx n="110" d="100"/>
          <a:sy n="110" d="100"/>
        </p:scale>
        <p:origin x="192" y="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5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674179" cy="5427879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1" y="1228440"/>
            <a:ext cx="9144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/>
          <p:cNvSpPr/>
          <p:nvPr userDrawn="1"/>
        </p:nvSpPr>
        <p:spPr>
          <a:xfrm>
            <a:off x="5674180" y="1"/>
            <a:ext cx="1967594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936223" y="432263"/>
            <a:ext cx="1455318" cy="56205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0"/>
          <p:cNvSpPr/>
          <p:nvPr userDrawn="1"/>
        </p:nvSpPr>
        <p:spPr>
          <a:xfrm>
            <a:off x="591934" y="2915631"/>
            <a:ext cx="1527812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 userDrawn="1"/>
        </p:nvSpPr>
        <p:spPr>
          <a:xfrm>
            <a:off x="2149358" y="2915631"/>
            <a:ext cx="1009479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Rectangle 32"/>
          <p:cNvSpPr/>
          <p:nvPr userDrawn="1"/>
        </p:nvSpPr>
        <p:spPr>
          <a:xfrm>
            <a:off x="3188449" y="2915631"/>
            <a:ext cx="2485730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/>
          <p:cNvSpPr txBox="1"/>
          <p:nvPr userDrawn="1"/>
        </p:nvSpPr>
        <p:spPr>
          <a:xfrm>
            <a:off x="525308" y="5271934"/>
            <a:ext cx="16687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spc="225" dirty="0">
                <a:solidFill>
                  <a:srgbClr val="00ACD9"/>
                </a:solidFill>
                <a:latin typeface="Calibri" charset="0"/>
                <a:ea typeface="Calibri" charset="0"/>
                <a:cs typeface="Calibri" charset="0"/>
              </a:rPr>
              <a:t>PRESENTED BY</a:t>
            </a:r>
          </a:p>
        </p:txBody>
      </p:sp>
      <p:pic>
        <p:nvPicPr>
          <p:cNvPr id="39" name="Picture 38"/>
          <p:cNvPicPr>
            <a:picLocks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934" y="5910132"/>
            <a:ext cx="7049838" cy="365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5761" y="1228440"/>
            <a:ext cx="4642658" cy="1690255"/>
          </a:xfrm>
        </p:spPr>
        <p:txBody>
          <a:bodyPr anchor="ctr">
            <a:normAutofit/>
          </a:bodyPr>
          <a:lstStyle>
            <a:lvl1pPr algn="l">
              <a:lnSpc>
                <a:spcPts val="2775"/>
              </a:lnSpc>
              <a:defRPr sz="2700" spc="23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" y="1228440"/>
            <a:ext cx="152348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309" y="5559098"/>
            <a:ext cx="4695998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600" cap="none" spc="15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42875" indent="0" algn="ctr">
              <a:buNone/>
              <a:defRPr sz="1800"/>
            </a:lvl2pPr>
            <a:lvl3pPr marL="685749" indent="0" algn="ctr">
              <a:buNone/>
              <a:defRPr sz="1800"/>
            </a:lvl3pPr>
            <a:lvl4pPr marL="1028624" indent="0" algn="ctr">
              <a:buNone/>
              <a:defRPr sz="1500"/>
            </a:lvl4pPr>
            <a:lvl5pPr marL="1371498" indent="0" algn="ctr">
              <a:buNone/>
              <a:defRPr sz="1500"/>
            </a:lvl5pPr>
            <a:lvl6pPr marL="1714373" indent="0" algn="ctr">
              <a:buNone/>
              <a:defRPr sz="1500"/>
            </a:lvl6pPr>
            <a:lvl7pPr marL="2057246" indent="0" algn="ctr">
              <a:buNone/>
              <a:defRPr sz="1500"/>
            </a:lvl7pPr>
            <a:lvl8pPr marL="2400120" indent="0" algn="ctr">
              <a:buNone/>
              <a:defRPr sz="1500"/>
            </a:lvl8pPr>
            <a:lvl9pPr marL="2742995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74180" y="6488668"/>
            <a:ext cx="1967594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932" y="5885658"/>
            <a:ext cx="461762" cy="134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528" y="5872133"/>
            <a:ext cx="582240" cy="1467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713" y="6488667"/>
            <a:ext cx="739852" cy="365125"/>
          </a:xfrm>
        </p:spPr>
        <p:txBody>
          <a:bodyPr/>
          <a:lstStyle/>
          <a:p>
            <a:fld id="{BD401753-24C1-CD4E-BD1A-E1FE126B76E2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383344" y="6459791"/>
            <a:ext cx="3145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5674180" y="1363919"/>
            <a:ext cx="1967594" cy="1421017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7695526" y="6094148"/>
            <a:ext cx="13999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450" b="0" i="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45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4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pos="504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pos="37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"/>
            <a:ext cx="9144000" cy="87470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"/>
            <a:ext cx="3029221" cy="87470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3112603"/>
            <a:ext cx="9144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98021" y="3112607"/>
            <a:ext cx="4642658" cy="1690255"/>
          </a:xfrm>
        </p:spPr>
        <p:txBody>
          <a:bodyPr anchor="ctr">
            <a:normAutofit/>
          </a:bodyPr>
          <a:lstStyle>
            <a:lvl1pPr algn="l">
              <a:lnSpc>
                <a:spcPts val="2775"/>
              </a:lnSpc>
              <a:defRPr sz="2700" spc="23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98023" y="5064549"/>
            <a:ext cx="4695998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600" cap="none" spc="15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42875" indent="0" algn="ctr">
              <a:buNone/>
              <a:defRPr sz="1800"/>
            </a:lvl2pPr>
            <a:lvl3pPr marL="685749" indent="0" algn="ctr">
              <a:buNone/>
              <a:defRPr sz="1800"/>
            </a:lvl3pPr>
            <a:lvl4pPr marL="1028624" indent="0" algn="ctr">
              <a:buNone/>
              <a:defRPr sz="1500"/>
            </a:lvl4pPr>
            <a:lvl5pPr marL="1371498" indent="0" algn="ctr">
              <a:buNone/>
              <a:defRPr sz="1500"/>
            </a:lvl5pPr>
            <a:lvl6pPr marL="1714373" indent="0" algn="ctr">
              <a:buNone/>
              <a:defRPr sz="1500"/>
            </a:lvl6pPr>
            <a:lvl7pPr marL="2057246" indent="0" algn="ctr">
              <a:buNone/>
              <a:defRPr sz="1500"/>
            </a:lvl7pPr>
            <a:lvl8pPr marL="2400120" indent="0" algn="ctr">
              <a:buNone/>
              <a:defRPr sz="1500"/>
            </a:lvl8pPr>
            <a:lvl9pPr marL="2742995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713" y="6488667"/>
            <a:ext cx="75663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0A8737-9ED8-534E-AB64-824F3EF1F57B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9220" y="6488667"/>
            <a:ext cx="196759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486561" y="6459791"/>
            <a:ext cx="41776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" y="3112607"/>
            <a:ext cx="152348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/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221" y="4893381"/>
            <a:ext cx="6114782" cy="63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A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49570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3112603"/>
            <a:ext cx="9144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98021" y="3112607"/>
            <a:ext cx="4642658" cy="1690255"/>
          </a:xfrm>
        </p:spPr>
        <p:txBody>
          <a:bodyPr anchor="ctr">
            <a:normAutofit/>
          </a:bodyPr>
          <a:lstStyle>
            <a:lvl1pPr algn="l">
              <a:lnSpc>
                <a:spcPts val="2775"/>
              </a:lnSpc>
              <a:defRPr sz="2700" spc="23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98023" y="5064549"/>
            <a:ext cx="4695998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600" cap="none" spc="15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42875" indent="0" algn="ctr">
              <a:buNone/>
              <a:defRPr sz="1800"/>
            </a:lvl2pPr>
            <a:lvl3pPr marL="685749" indent="0" algn="ctr">
              <a:buNone/>
              <a:defRPr sz="1800"/>
            </a:lvl3pPr>
            <a:lvl4pPr marL="1028624" indent="0" algn="ctr">
              <a:buNone/>
              <a:defRPr sz="1500"/>
            </a:lvl4pPr>
            <a:lvl5pPr marL="1371498" indent="0" algn="ctr">
              <a:buNone/>
              <a:defRPr sz="1500"/>
            </a:lvl5pPr>
            <a:lvl6pPr marL="1714373" indent="0" algn="ctr">
              <a:buNone/>
              <a:defRPr sz="1500"/>
            </a:lvl6pPr>
            <a:lvl7pPr marL="2057246" indent="0" algn="ctr">
              <a:buNone/>
              <a:defRPr sz="1500"/>
            </a:lvl7pPr>
            <a:lvl8pPr marL="2400120" indent="0" algn="ctr">
              <a:buNone/>
              <a:defRPr sz="1500"/>
            </a:lvl8pPr>
            <a:lvl9pPr marL="2742995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713" y="6488667"/>
            <a:ext cx="75663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0A8737-9ED8-534E-AB64-824F3EF1F57B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9220" y="6488667"/>
            <a:ext cx="196759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486561" y="6459791"/>
            <a:ext cx="41776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" y="3112607"/>
            <a:ext cx="152348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/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221" y="4893381"/>
            <a:ext cx="6114782" cy="636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98015" cy="4957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5987" y="223728"/>
            <a:ext cx="75438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48715" y="6485919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1CFFC65-F19B-E241-BA7B-613451C4E80D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85919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13" y="445606"/>
            <a:ext cx="4387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5987" y="1441700"/>
            <a:ext cx="7543800" cy="3306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5687176" y="3401175"/>
            <a:ext cx="6857999" cy="5565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 rot="5400000">
            <a:off x="168575" y="318897"/>
            <a:ext cx="685800" cy="48006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 userDrawn="1"/>
        </p:nvSpPr>
        <p:spPr>
          <a:xfrm>
            <a:off x="8461829" y="321774"/>
            <a:ext cx="682171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542982" y="380825"/>
            <a:ext cx="262128" cy="249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rot="5400000">
            <a:off x="168575" y="318897"/>
            <a:ext cx="685800" cy="48006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5987" y="223728"/>
            <a:ext cx="75438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48715" y="6485919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0D275FE-4322-F945-984E-F69B89073389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85919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13" y="445606"/>
            <a:ext cx="4387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5687176" y="3401175"/>
            <a:ext cx="6857999" cy="5565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8461829" y="321774"/>
            <a:ext cx="682171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542982" y="380825"/>
            <a:ext cx="262128" cy="249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48715" y="6485919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E058465-9237-E546-85F0-B7E7FAA43EBF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85919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13" y="445606"/>
            <a:ext cx="4387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5687176" y="3401175"/>
            <a:ext cx="6857999" cy="5565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5400000">
            <a:off x="168575" y="318897"/>
            <a:ext cx="685800" cy="48006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461829" y="321774"/>
            <a:ext cx="682171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542982" y="380825"/>
            <a:ext cx="262128" cy="249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4208"/>
            <a:ext cx="5674179" cy="3433209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1" y="1228440"/>
            <a:ext cx="9144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/>
          <p:cNvSpPr/>
          <p:nvPr userDrawn="1"/>
        </p:nvSpPr>
        <p:spPr>
          <a:xfrm>
            <a:off x="5674180" y="1"/>
            <a:ext cx="1967594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936223" y="432263"/>
            <a:ext cx="1455318" cy="56205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0"/>
          <p:cNvSpPr/>
          <p:nvPr userDrawn="1"/>
        </p:nvSpPr>
        <p:spPr>
          <a:xfrm>
            <a:off x="591934" y="2915631"/>
            <a:ext cx="1527812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 userDrawn="1"/>
        </p:nvSpPr>
        <p:spPr>
          <a:xfrm>
            <a:off x="2149358" y="2915631"/>
            <a:ext cx="1009479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Rectangle 32"/>
          <p:cNvSpPr/>
          <p:nvPr userDrawn="1"/>
        </p:nvSpPr>
        <p:spPr>
          <a:xfrm>
            <a:off x="3188449" y="2915631"/>
            <a:ext cx="2485730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/>
          <p:cNvSpPr txBox="1"/>
          <p:nvPr userDrawn="1"/>
        </p:nvSpPr>
        <p:spPr>
          <a:xfrm>
            <a:off x="525308" y="5271934"/>
            <a:ext cx="16687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spc="225" dirty="0">
                <a:solidFill>
                  <a:srgbClr val="00ACD9"/>
                </a:solidFill>
                <a:latin typeface="Calibri" charset="0"/>
                <a:ea typeface="Calibri" charset="0"/>
                <a:cs typeface="Calibri" charset="0"/>
              </a:rPr>
              <a:t>PRESENTED BY</a:t>
            </a:r>
          </a:p>
        </p:txBody>
      </p:sp>
      <p:pic>
        <p:nvPicPr>
          <p:cNvPr id="39" name="Picture 38"/>
          <p:cNvPicPr>
            <a:picLocks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934" y="5910132"/>
            <a:ext cx="7049838" cy="365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5761" y="1228440"/>
            <a:ext cx="4642658" cy="1690255"/>
          </a:xfrm>
        </p:spPr>
        <p:txBody>
          <a:bodyPr anchor="ctr">
            <a:normAutofit/>
          </a:bodyPr>
          <a:lstStyle>
            <a:lvl1pPr algn="l">
              <a:lnSpc>
                <a:spcPts val="2775"/>
              </a:lnSpc>
              <a:defRPr sz="2700" spc="23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" y="1228440"/>
            <a:ext cx="152348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309" y="5559098"/>
            <a:ext cx="4695998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600" cap="none" spc="15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42875" indent="0" algn="ctr">
              <a:buNone/>
              <a:defRPr sz="1800"/>
            </a:lvl2pPr>
            <a:lvl3pPr marL="685749" indent="0" algn="ctr">
              <a:buNone/>
              <a:defRPr sz="1800"/>
            </a:lvl3pPr>
            <a:lvl4pPr marL="1028624" indent="0" algn="ctr">
              <a:buNone/>
              <a:defRPr sz="1500"/>
            </a:lvl4pPr>
            <a:lvl5pPr marL="1371498" indent="0" algn="ctr">
              <a:buNone/>
              <a:defRPr sz="1500"/>
            </a:lvl5pPr>
            <a:lvl6pPr marL="1714373" indent="0" algn="ctr">
              <a:buNone/>
              <a:defRPr sz="1500"/>
            </a:lvl6pPr>
            <a:lvl7pPr marL="2057246" indent="0" algn="ctr">
              <a:buNone/>
              <a:defRPr sz="1500"/>
            </a:lvl7pPr>
            <a:lvl8pPr marL="2400120" indent="0" algn="ctr">
              <a:buNone/>
              <a:defRPr sz="1500"/>
            </a:lvl8pPr>
            <a:lvl9pPr marL="2742995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74180" y="6488668"/>
            <a:ext cx="1967594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932" y="5885658"/>
            <a:ext cx="461762" cy="134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528" y="5872133"/>
            <a:ext cx="582240" cy="1467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713" y="6488667"/>
            <a:ext cx="739852" cy="365125"/>
          </a:xfrm>
        </p:spPr>
        <p:txBody>
          <a:bodyPr/>
          <a:lstStyle/>
          <a:p>
            <a:fld id="{BD401753-24C1-CD4E-BD1A-E1FE126B76E2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383344" y="6459791"/>
            <a:ext cx="3145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5674180" y="1363919"/>
            <a:ext cx="1967594" cy="1421017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7695526" y="6094148"/>
            <a:ext cx="13999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450" b="0" i="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45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4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pos="504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37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874708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3112607"/>
            <a:ext cx="9144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2945674" y="0"/>
            <a:ext cx="619832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98021" y="3112607"/>
            <a:ext cx="4642658" cy="1690255"/>
          </a:xfrm>
        </p:spPr>
        <p:txBody>
          <a:bodyPr anchor="ctr">
            <a:normAutofit/>
          </a:bodyPr>
          <a:lstStyle>
            <a:lvl1pPr algn="l">
              <a:lnSpc>
                <a:spcPts val="2775"/>
              </a:lnSpc>
              <a:defRPr sz="2700" spc="23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98023" y="5064549"/>
            <a:ext cx="4695998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600" cap="none" spc="15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42875" indent="0" algn="ctr">
              <a:buNone/>
              <a:defRPr sz="1800"/>
            </a:lvl2pPr>
            <a:lvl3pPr marL="685749" indent="0" algn="ctr">
              <a:buNone/>
              <a:defRPr sz="1800"/>
            </a:lvl3pPr>
            <a:lvl4pPr marL="1028624" indent="0" algn="ctr">
              <a:buNone/>
              <a:defRPr sz="1500"/>
            </a:lvl4pPr>
            <a:lvl5pPr marL="1371498" indent="0" algn="ctr">
              <a:buNone/>
              <a:defRPr sz="1500"/>
            </a:lvl5pPr>
            <a:lvl6pPr marL="1714373" indent="0" algn="ctr">
              <a:buNone/>
              <a:defRPr sz="1500"/>
            </a:lvl6pPr>
            <a:lvl7pPr marL="2057246" indent="0" algn="ctr">
              <a:buNone/>
              <a:defRPr sz="1500"/>
            </a:lvl7pPr>
            <a:lvl8pPr marL="2400120" indent="0" algn="ctr">
              <a:buNone/>
              <a:defRPr sz="1500"/>
            </a:lvl8pPr>
            <a:lvl9pPr marL="2742995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713" y="6488667"/>
            <a:ext cx="706296" cy="365125"/>
          </a:xfrm>
        </p:spPr>
        <p:txBody>
          <a:bodyPr/>
          <a:lstStyle/>
          <a:p>
            <a:fld id="{E30A8737-9ED8-534E-AB64-824F3EF1F57B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45674" y="6488667"/>
            <a:ext cx="196759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383344" y="6459791"/>
            <a:ext cx="3145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" y="3112607"/>
            <a:ext cx="152348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/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674" y="4893381"/>
            <a:ext cx="6198326" cy="45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A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email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209"/>
            <a:ext cx="9144000" cy="534527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3112607"/>
            <a:ext cx="9144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2945674" y="0"/>
            <a:ext cx="619832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98021" y="3112607"/>
            <a:ext cx="4642658" cy="1690255"/>
          </a:xfrm>
        </p:spPr>
        <p:txBody>
          <a:bodyPr anchor="ctr">
            <a:normAutofit/>
          </a:bodyPr>
          <a:lstStyle>
            <a:lvl1pPr algn="l">
              <a:lnSpc>
                <a:spcPts val="2775"/>
              </a:lnSpc>
              <a:defRPr sz="2700" spc="23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98023" y="5064549"/>
            <a:ext cx="4695998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600" cap="none" spc="15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42875" indent="0" algn="ctr">
              <a:buNone/>
              <a:defRPr sz="1800"/>
            </a:lvl2pPr>
            <a:lvl3pPr marL="685749" indent="0" algn="ctr">
              <a:buNone/>
              <a:defRPr sz="1800"/>
            </a:lvl3pPr>
            <a:lvl4pPr marL="1028624" indent="0" algn="ctr">
              <a:buNone/>
              <a:defRPr sz="1500"/>
            </a:lvl4pPr>
            <a:lvl5pPr marL="1371498" indent="0" algn="ctr">
              <a:buNone/>
              <a:defRPr sz="1500"/>
            </a:lvl5pPr>
            <a:lvl6pPr marL="1714373" indent="0" algn="ctr">
              <a:buNone/>
              <a:defRPr sz="1500"/>
            </a:lvl6pPr>
            <a:lvl7pPr marL="2057246" indent="0" algn="ctr">
              <a:buNone/>
              <a:defRPr sz="1500"/>
            </a:lvl7pPr>
            <a:lvl8pPr marL="2400120" indent="0" algn="ctr">
              <a:buNone/>
              <a:defRPr sz="1500"/>
            </a:lvl8pPr>
            <a:lvl9pPr marL="2742995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713" y="6488667"/>
            <a:ext cx="706296" cy="365125"/>
          </a:xfrm>
        </p:spPr>
        <p:txBody>
          <a:bodyPr/>
          <a:lstStyle/>
          <a:p>
            <a:fld id="{E30A8737-9ED8-534E-AB64-824F3EF1F57B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45674" y="6488667"/>
            <a:ext cx="196759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383344" y="6459791"/>
            <a:ext cx="3145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" y="3112607"/>
            <a:ext cx="152348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/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674" y="4893381"/>
            <a:ext cx="6198326" cy="45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40A0-BA3A-E44B-A6F9-7A1F916D77D1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E2EC-3A15-B94B-9602-395D7423BE9F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153A-A236-9B4D-A0F1-DA988CDD6E09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M 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1228439"/>
            <a:ext cx="9144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4179" y="2915624"/>
            <a:ext cx="3469822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5674180" y="0"/>
            <a:ext cx="1967594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15761" y="1228439"/>
            <a:ext cx="4642658" cy="1690255"/>
          </a:xfrm>
        </p:spPr>
        <p:txBody>
          <a:bodyPr anchor="ctr">
            <a:normAutofit/>
          </a:bodyPr>
          <a:lstStyle>
            <a:lvl1pPr algn="l">
              <a:lnSpc>
                <a:spcPts val="2775"/>
              </a:lnSpc>
              <a:defRPr sz="2700" spc="2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6920" y="5567486"/>
            <a:ext cx="4695998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600" cap="none" spc="15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42875" indent="0" algn="ctr">
              <a:buNone/>
              <a:defRPr sz="1800"/>
            </a:lvl2pPr>
            <a:lvl3pPr marL="685749" indent="0" algn="ctr">
              <a:buNone/>
              <a:defRPr sz="1800"/>
            </a:lvl3pPr>
            <a:lvl4pPr marL="1028624" indent="0" algn="ctr">
              <a:buNone/>
              <a:defRPr sz="1500"/>
            </a:lvl4pPr>
            <a:lvl5pPr marL="1371498" indent="0" algn="ctr">
              <a:buNone/>
              <a:defRPr sz="1500"/>
            </a:lvl5pPr>
            <a:lvl6pPr marL="1714373" indent="0" algn="ctr">
              <a:buNone/>
              <a:defRPr sz="1500"/>
            </a:lvl6pPr>
            <a:lvl7pPr marL="2057246" indent="0" algn="ctr">
              <a:buNone/>
              <a:defRPr sz="1500"/>
            </a:lvl7pPr>
            <a:lvl8pPr marL="2400120" indent="0" algn="ctr">
              <a:buNone/>
              <a:defRPr sz="1500"/>
            </a:lvl8pPr>
            <a:lvl9pPr marL="2742995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48713" y="6459792"/>
            <a:ext cx="75663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BB4F62A-F143-0E44-AD26-04E6D9F03BB4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74180" y="6459792"/>
            <a:ext cx="1967594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893746" y="388060"/>
            <a:ext cx="1569767" cy="60625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" y="1228439"/>
            <a:ext cx="152348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/>
        </p:nvSpPr>
        <p:spPr>
          <a:xfrm>
            <a:off x="525308" y="5336654"/>
            <a:ext cx="16687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spc="225" dirty="0">
                <a:solidFill>
                  <a:srgbClr val="00ACD9"/>
                </a:solidFill>
              </a:rPr>
              <a:t>PRESENTED BY</a:t>
            </a:r>
          </a:p>
        </p:txBody>
      </p:sp>
      <p:pic>
        <p:nvPicPr>
          <p:cNvPr id="40" name="Picture 39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934" y="5934370"/>
            <a:ext cx="7049838" cy="3657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2728" y="5905621"/>
            <a:ext cx="447351" cy="12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528" y="5880651"/>
            <a:ext cx="610223" cy="15375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Rectangle 43"/>
          <p:cNvSpPr/>
          <p:nvPr userDrawn="1"/>
        </p:nvSpPr>
        <p:spPr>
          <a:xfrm>
            <a:off x="591934" y="2915631"/>
            <a:ext cx="1527812" cy="905163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Rectangle 44"/>
          <p:cNvSpPr/>
          <p:nvPr userDrawn="1"/>
        </p:nvSpPr>
        <p:spPr>
          <a:xfrm>
            <a:off x="2149358" y="2915631"/>
            <a:ext cx="1009479" cy="905163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Rectangle 45"/>
          <p:cNvSpPr/>
          <p:nvPr userDrawn="1"/>
        </p:nvSpPr>
        <p:spPr>
          <a:xfrm>
            <a:off x="3188449" y="2915631"/>
            <a:ext cx="2485730" cy="905163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Rectangle 46"/>
          <p:cNvSpPr/>
          <p:nvPr userDrawn="1"/>
        </p:nvSpPr>
        <p:spPr>
          <a:xfrm>
            <a:off x="5674180" y="1363919"/>
            <a:ext cx="1967594" cy="1421017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7695526" y="6094148"/>
            <a:ext cx="13999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45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4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45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 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1228439"/>
            <a:ext cx="9144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email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6"/>
          <a:stretch/>
        </p:blipFill>
        <p:spPr>
          <a:xfrm>
            <a:off x="5674179" y="2915630"/>
            <a:ext cx="3469822" cy="293193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5674180" y="0"/>
            <a:ext cx="1967594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15761" y="1228439"/>
            <a:ext cx="4642658" cy="1690255"/>
          </a:xfrm>
        </p:spPr>
        <p:txBody>
          <a:bodyPr anchor="ctr">
            <a:normAutofit/>
          </a:bodyPr>
          <a:lstStyle>
            <a:lvl1pPr algn="l">
              <a:lnSpc>
                <a:spcPts val="2775"/>
              </a:lnSpc>
              <a:defRPr sz="2700" spc="2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6920" y="5567486"/>
            <a:ext cx="4695998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600" cap="none" spc="15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42875" indent="0" algn="ctr">
              <a:buNone/>
              <a:defRPr sz="1800"/>
            </a:lvl2pPr>
            <a:lvl3pPr marL="685749" indent="0" algn="ctr">
              <a:buNone/>
              <a:defRPr sz="1800"/>
            </a:lvl3pPr>
            <a:lvl4pPr marL="1028624" indent="0" algn="ctr">
              <a:buNone/>
              <a:defRPr sz="1500"/>
            </a:lvl4pPr>
            <a:lvl5pPr marL="1371498" indent="0" algn="ctr">
              <a:buNone/>
              <a:defRPr sz="1500"/>
            </a:lvl5pPr>
            <a:lvl6pPr marL="1714373" indent="0" algn="ctr">
              <a:buNone/>
              <a:defRPr sz="1500"/>
            </a:lvl6pPr>
            <a:lvl7pPr marL="2057246" indent="0" algn="ctr">
              <a:buNone/>
              <a:defRPr sz="1500"/>
            </a:lvl7pPr>
            <a:lvl8pPr marL="2400120" indent="0" algn="ctr">
              <a:buNone/>
              <a:defRPr sz="1500"/>
            </a:lvl8pPr>
            <a:lvl9pPr marL="2742995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48713" y="6459792"/>
            <a:ext cx="75663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BB4F62A-F143-0E44-AD26-04E6D9F03BB4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74180" y="6459792"/>
            <a:ext cx="1967594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893746" y="388060"/>
            <a:ext cx="1569767" cy="60625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" y="1228439"/>
            <a:ext cx="152348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/>
        </p:nvSpPr>
        <p:spPr>
          <a:xfrm>
            <a:off x="525308" y="5336654"/>
            <a:ext cx="16687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spc="225" dirty="0">
                <a:solidFill>
                  <a:srgbClr val="00ACD9"/>
                </a:solidFill>
              </a:rPr>
              <a:t>PRESENTED BY</a:t>
            </a:r>
          </a:p>
        </p:txBody>
      </p:sp>
      <p:pic>
        <p:nvPicPr>
          <p:cNvPr id="40" name="Picture 39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934" y="5934370"/>
            <a:ext cx="7049838" cy="3657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2728" y="5905621"/>
            <a:ext cx="447351" cy="12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528" y="5880651"/>
            <a:ext cx="610223" cy="15375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Rectangle 43"/>
          <p:cNvSpPr/>
          <p:nvPr userDrawn="1"/>
        </p:nvSpPr>
        <p:spPr>
          <a:xfrm>
            <a:off x="591934" y="2915631"/>
            <a:ext cx="1527812" cy="905163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Rectangle 44"/>
          <p:cNvSpPr/>
          <p:nvPr userDrawn="1"/>
        </p:nvSpPr>
        <p:spPr>
          <a:xfrm>
            <a:off x="2149358" y="2915631"/>
            <a:ext cx="1009479" cy="905163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Rectangle 45"/>
          <p:cNvSpPr/>
          <p:nvPr userDrawn="1"/>
        </p:nvSpPr>
        <p:spPr>
          <a:xfrm>
            <a:off x="3188449" y="2915631"/>
            <a:ext cx="2485730" cy="905163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Rectangle 46"/>
          <p:cNvSpPr/>
          <p:nvPr userDrawn="1"/>
        </p:nvSpPr>
        <p:spPr>
          <a:xfrm>
            <a:off x="5674180" y="1363919"/>
            <a:ext cx="1967594" cy="1421017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7695526" y="6094148"/>
            <a:ext cx="13999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45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4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45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5400000">
            <a:off x="167891" y="318897"/>
            <a:ext cx="685800" cy="48006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2051" y="215415"/>
            <a:ext cx="75438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2051" y="1429236"/>
            <a:ext cx="75438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15" y="6485919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30A8737-9ED8-534E-AB64-824F3EF1F57B}" type="datetime1">
              <a:rPr lang="en-US" smtClean="0"/>
              <a:pPr/>
              <a:t>10/25/18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85919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14" y="437293"/>
            <a:ext cx="438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461829" y="321774"/>
            <a:ext cx="682171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542982" y="380825"/>
            <a:ext cx="262128" cy="249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5687176" y="3401175"/>
            <a:ext cx="6857999" cy="55658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5687176" y="3401175"/>
            <a:ext cx="6857999" cy="5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3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92" r:id="rId2"/>
    <p:sldLayoutId id="2147483683" r:id="rId3"/>
    <p:sldLayoutId id="2147483693" r:id="rId4"/>
    <p:sldLayoutId id="2147483684" r:id="rId5"/>
    <p:sldLayoutId id="2147483685" r:id="rId6"/>
    <p:sldLayoutId id="2147483686" r:id="rId7"/>
    <p:sldLayoutId id="2147483687" r:id="rId8"/>
    <p:sldLayoutId id="2147483694" r:id="rId9"/>
    <p:sldLayoutId id="2147483688" r:id="rId10"/>
    <p:sldLayoutId id="2147483695" r:id="rId11"/>
    <p:sldLayoutId id="2147483689" r:id="rId12"/>
    <p:sldLayoutId id="2147483690" r:id="rId13"/>
    <p:sldLayoutId id="2147483691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749" rtl="0" eaLnBrk="1" latinLnBrk="0" hangingPunct="1">
        <a:lnSpc>
          <a:spcPct val="85000"/>
        </a:lnSpc>
        <a:spcBef>
          <a:spcPct val="0"/>
        </a:spcBef>
        <a:buNone/>
        <a:defRPr sz="2000" b="0" i="0" kern="1200" spc="75" baseline="0">
          <a:solidFill>
            <a:schemeClr val="bg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68576" indent="-68576" algn="l" defTabSz="685749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18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1pPr>
      <a:lvl2pPr marL="288015" indent="-137150" algn="l" defTabSz="685749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rgbClr val="00B0F0"/>
        </a:buClr>
        <a:buFont typeface="Calibri" pitchFamily="34" charset="0"/>
        <a:buChar char="◦"/>
        <a:defRPr sz="16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2pPr>
      <a:lvl3pPr marL="425165" indent="-137150" algn="l" defTabSz="685749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rgbClr val="00B0F0"/>
        </a:buClr>
        <a:buFont typeface="Calibri" pitchFamily="34" charset="0"/>
        <a:buChar char="◦"/>
        <a:defRPr sz="12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3pPr>
      <a:lvl4pPr marL="562314" indent="-137150" algn="l" defTabSz="685749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rgbClr val="00B0F0"/>
        </a:buClr>
        <a:buFont typeface="Calibri" pitchFamily="34" charset="0"/>
        <a:buChar char="◦"/>
        <a:defRPr sz="12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4pPr>
      <a:lvl5pPr marL="699464" indent="-137150" algn="l" defTabSz="685749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rgbClr val="00B0F0"/>
        </a:buClr>
        <a:buFont typeface="Calibri" pitchFamily="34" charset="0"/>
        <a:buChar char="◦"/>
        <a:defRPr sz="12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5pPr>
      <a:lvl6pPr marL="824939" indent="-171438" algn="l" defTabSz="685749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4928" indent="-171438" algn="l" defTabSz="685749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4916" indent="-171438" algn="l" defTabSz="685749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4906" indent="-171438" algn="l" defTabSz="685749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Lessons learned from memory errors observed over the lifetime of Cielo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309" y="5455862"/>
            <a:ext cx="4835730" cy="353125"/>
          </a:xfrm>
        </p:spPr>
        <p:txBody>
          <a:bodyPr>
            <a:noAutofit/>
          </a:bodyPr>
          <a:lstStyle/>
          <a:p>
            <a:r>
              <a:rPr lang="en-US" sz="1400" dirty="0"/>
              <a:t>Scott Levy, Kurt B. Ferreira, Nathan </a:t>
            </a:r>
            <a:r>
              <a:rPr lang="en-US" sz="1400" dirty="0" err="1"/>
              <a:t>DeBardeleben</a:t>
            </a:r>
            <a:r>
              <a:rPr lang="en-US" sz="1400" dirty="0"/>
              <a:t>, Taniya </a:t>
            </a:r>
            <a:r>
              <a:rPr lang="en-US" sz="1400" dirty="0" err="1"/>
              <a:t>Siddiqua</a:t>
            </a:r>
            <a:r>
              <a:rPr lang="en-US" sz="1400" dirty="0"/>
              <a:t>, Vilas </a:t>
            </a:r>
            <a:r>
              <a:rPr lang="en-US" sz="1400" dirty="0" err="1"/>
              <a:t>Sridharan</a:t>
            </a:r>
            <a:r>
              <a:rPr lang="en-US" sz="1400" dirty="0"/>
              <a:t>, Elisabeth Baseman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42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33AE0-3A84-0B48-BC2B-2F3335598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 of Uncorrectable Memory Faults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65739F-D968-0848-8073-856A8F632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74977-C4CB-3F4B-AAB5-1A8D81FD2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Based on technique developed by </a:t>
            </a:r>
            <a:r>
              <a:rPr lang="en-US" sz="1800" dirty="0" err="1"/>
              <a:t>Aupy</a:t>
            </a:r>
            <a:r>
              <a:rPr lang="en-US" sz="1800" dirty="0"/>
              <a:t> et al. (IEEE Cluster 2017), we compute the </a:t>
            </a:r>
            <a:r>
              <a:rPr lang="en-US" sz="1800" i="1" dirty="0"/>
              <a:t>lag plot ratio</a:t>
            </a:r>
            <a:r>
              <a:rPr lang="en-US" sz="1800" dirty="0"/>
              <a:t> (</a:t>
            </a:r>
            <a:r>
              <a:rPr lang="en-US" sz="1800" i="1" dirty="0"/>
              <a:t>R) </a:t>
            </a:r>
            <a:r>
              <a:rPr lang="en-US" sz="1800" dirty="0"/>
              <a:t>of the interval between memory faults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/>
              <a:t>SRAM: 1.31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/>
              <a:t>DRAM: 1.82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/>
              <a:t>Combined: 2.13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Spatial analysis is also possible: compare empirical distribution to expected distribution of faults across nodes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F20E6F-8623-6F4A-B80E-FA57F2F8267C}"/>
                  </a:ext>
                </a:extLst>
              </p:cNvPr>
              <p:cNvSpPr txBox="1"/>
              <p:nvPr/>
            </p:nvSpPr>
            <p:spPr>
              <a:xfrm>
                <a:off x="2553957" y="2057400"/>
                <a:ext cx="5605830" cy="830997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: statistically unlikely clusters of events exist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2 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&lt;4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: possibility of clusters of events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≤2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: statistically unlikely clusters of events do not exist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F20E6F-8623-6F4A-B80E-FA57F2F82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957" y="2057400"/>
                <a:ext cx="5605830" cy="830997"/>
              </a:xfrm>
              <a:prstGeom prst="rect">
                <a:avLst/>
              </a:prstGeom>
              <a:blipFill>
                <a:blip r:embed="rId2"/>
                <a:stretch>
                  <a:fillRect t="-1493" b="-74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1D772F6-8989-8245-AA57-B77A9D724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083" y="3850932"/>
            <a:ext cx="3732022" cy="27929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CBB23E-0C71-124D-927B-3F0C1E71EB94}"/>
              </a:ext>
            </a:extLst>
          </p:cNvPr>
          <p:cNvSpPr txBox="1"/>
          <p:nvPr/>
        </p:nvSpPr>
        <p:spPr>
          <a:xfrm>
            <a:off x="4746377" y="4787058"/>
            <a:ext cx="298445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94% of compute nodes that experienced an uncorrectable memory error only experienced one 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B9DF34AE-3466-EE4E-9F9B-3413D4319C4B}"/>
              </a:ext>
            </a:extLst>
          </p:cNvPr>
          <p:cNvSpPr/>
          <p:nvPr/>
        </p:nvSpPr>
        <p:spPr>
          <a:xfrm rot="12423700">
            <a:off x="3827988" y="4665336"/>
            <a:ext cx="826842" cy="217365"/>
          </a:xfrm>
          <a:prstGeom prst="rightArrow">
            <a:avLst>
              <a:gd name="adj1" fmla="val 47224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A59477-9520-DF4E-859A-9D892FCF156A}"/>
              </a:ext>
            </a:extLst>
          </p:cNvPr>
          <p:cNvSpPr txBox="1"/>
          <p:nvPr/>
        </p:nvSpPr>
        <p:spPr>
          <a:xfrm>
            <a:off x="160170" y="4508740"/>
            <a:ext cx="224509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Fraction of compute nodes that experienced one or more uncorrectable memory faults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FD71F06-5BAB-AF4D-B460-1517A12AB1AC}"/>
              </a:ext>
            </a:extLst>
          </p:cNvPr>
          <p:cNvSpPr/>
          <p:nvPr/>
        </p:nvSpPr>
        <p:spPr>
          <a:xfrm rot="9176300" flipH="1">
            <a:off x="2435367" y="4838899"/>
            <a:ext cx="433477" cy="265001"/>
          </a:xfrm>
          <a:prstGeom prst="rightArrow">
            <a:avLst>
              <a:gd name="adj1" fmla="val 47224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56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2434E-2742-C049-8ABF-12BF32689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Fitting : Q-Q Plots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168A6F-F30F-ED48-AAA0-A5960B75D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5B0F71-8728-1147-927A-E1DF56EBC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798" y="3742683"/>
            <a:ext cx="3515969" cy="2631256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B22A67-3032-DA40-803B-CD36D404C7C5}"/>
              </a:ext>
            </a:extLst>
          </p:cNvPr>
          <p:cNvSpPr txBox="1"/>
          <p:nvPr/>
        </p:nvSpPr>
        <p:spPr>
          <a:xfrm>
            <a:off x="4485236" y="6369869"/>
            <a:ext cx="45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8F62D0-790F-224C-AE38-8405E1CFE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42" y="855300"/>
            <a:ext cx="3515969" cy="2631256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E5ABD-1802-0E4F-9308-E0C3BFD9E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526" y="866589"/>
            <a:ext cx="3515969" cy="26312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072234-8012-1B42-8F8D-865174759C2A}"/>
              </a:ext>
            </a:extLst>
          </p:cNvPr>
          <p:cNvSpPr txBox="1"/>
          <p:nvPr/>
        </p:nvSpPr>
        <p:spPr>
          <a:xfrm>
            <a:off x="2289378" y="3351118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3800C0-4A20-5F47-B2B9-83AEC2EB138A}"/>
              </a:ext>
            </a:extLst>
          </p:cNvPr>
          <p:cNvSpPr txBox="1"/>
          <p:nvPr/>
        </p:nvSpPr>
        <p:spPr>
          <a:xfrm>
            <a:off x="6483767" y="335111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SRAM</a:t>
            </a:r>
          </a:p>
        </p:txBody>
      </p:sp>
    </p:spTree>
    <p:extLst>
      <p:ext uri="{BB962C8B-B14F-4D97-AF65-F5344CB8AC3E}">
        <p14:creationId xmlns:p14="http://schemas.microsoft.com/office/powerpoint/2010/main" val="2850947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D42E9CF-69A0-D947-997F-CB5479560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273" y="1278200"/>
            <a:ext cx="5854700" cy="4394200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16A062-9262-2949-A4CC-B4CBFDB28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351" y="1279037"/>
            <a:ext cx="5854700" cy="439420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1BDB14-9774-AC45-A2D9-AA9CAEB04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274" y="1283406"/>
            <a:ext cx="5854700" cy="43815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37B8D7-42EE-B841-8803-257DA34B1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Fitting : Cumulative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50CA5D-3F19-1B4D-A4F0-42D2A6504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DB6E4E-4AD9-064F-8F25-BADCD1A7CC6E}"/>
              </a:ext>
            </a:extLst>
          </p:cNvPr>
          <p:cNvSpPr txBox="1"/>
          <p:nvPr/>
        </p:nvSpPr>
        <p:spPr>
          <a:xfrm>
            <a:off x="4752624" y="2550826"/>
            <a:ext cx="267733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2011-12</a:t>
            </a:r>
          </a:p>
          <a:p>
            <a:pPr algn="ctr"/>
            <a:r>
              <a:rPr lang="en-US" dirty="0"/>
              <a:t>slightly longer intervals </a:t>
            </a:r>
          </a:p>
          <a:p>
            <a:pPr algn="ctr"/>
            <a:r>
              <a:rPr lang="en-US" dirty="0"/>
              <a:t>between DUES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1B6BC2DB-2FD0-8E48-BE3B-B26A7800C382}"/>
              </a:ext>
            </a:extLst>
          </p:cNvPr>
          <p:cNvSpPr/>
          <p:nvPr/>
        </p:nvSpPr>
        <p:spPr>
          <a:xfrm rot="15502195">
            <a:off x="4783223" y="2034364"/>
            <a:ext cx="699909" cy="24231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FF332A-816E-AC42-91EA-0361F7EF5390}"/>
              </a:ext>
            </a:extLst>
          </p:cNvPr>
          <p:cNvSpPr txBox="1"/>
          <p:nvPr/>
        </p:nvSpPr>
        <p:spPr>
          <a:xfrm>
            <a:off x="3344725" y="3040279"/>
            <a:ext cx="351570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2016</a:t>
            </a:r>
          </a:p>
          <a:p>
            <a:pPr algn="ctr"/>
            <a:r>
              <a:rPr lang="en-US" dirty="0"/>
              <a:t>slightly shorter intervals </a:t>
            </a:r>
          </a:p>
          <a:p>
            <a:pPr algn="ctr"/>
            <a:r>
              <a:rPr lang="en-US" dirty="0"/>
              <a:t>(</a:t>
            </a:r>
            <a:r>
              <a:rPr lang="en-US" cap="small" dirty="0"/>
              <a:t>recall:</a:t>
            </a:r>
            <a:r>
              <a:rPr lang="en-US" dirty="0"/>
              <a:t> much less data in 2016)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43A2653-51B7-1C41-BA7C-32D5B5439E78}"/>
              </a:ext>
            </a:extLst>
          </p:cNvPr>
          <p:cNvSpPr/>
          <p:nvPr/>
        </p:nvSpPr>
        <p:spPr>
          <a:xfrm rot="15502195">
            <a:off x="3045531" y="2233383"/>
            <a:ext cx="1305757" cy="259876"/>
          </a:xfrm>
          <a:prstGeom prst="rightArrow">
            <a:avLst>
              <a:gd name="adj1" fmla="val 47224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1C9302-F9C1-0540-9DE0-7B99B41173F5}"/>
              </a:ext>
            </a:extLst>
          </p:cNvPr>
          <p:cNvSpPr txBox="1"/>
          <p:nvPr/>
        </p:nvSpPr>
        <p:spPr>
          <a:xfrm>
            <a:off x="4470151" y="2708049"/>
            <a:ext cx="351570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Exponential distribution based on aggregate data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614E477-26C2-274D-8518-A2850D88C4CA}"/>
              </a:ext>
            </a:extLst>
          </p:cNvPr>
          <p:cNvSpPr/>
          <p:nvPr/>
        </p:nvSpPr>
        <p:spPr>
          <a:xfrm rot="12644809">
            <a:off x="3438272" y="2360020"/>
            <a:ext cx="1008198" cy="241034"/>
          </a:xfrm>
          <a:prstGeom prst="rightArrow">
            <a:avLst>
              <a:gd name="adj1" fmla="val 47224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739CA8-9A8B-8041-B7E7-279C412DB641}"/>
              </a:ext>
            </a:extLst>
          </p:cNvPr>
          <p:cNvSpPr txBox="1"/>
          <p:nvPr/>
        </p:nvSpPr>
        <p:spPr>
          <a:xfrm>
            <a:off x="4568377" y="2272033"/>
            <a:ext cx="17967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Aggregate data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E7EADD3F-46F6-DB47-8A24-41FE7A8BD2EB}"/>
              </a:ext>
            </a:extLst>
          </p:cNvPr>
          <p:cNvSpPr/>
          <p:nvPr/>
        </p:nvSpPr>
        <p:spPr>
          <a:xfrm rot="15950603">
            <a:off x="4409707" y="1786874"/>
            <a:ext cx="607512" cy="224884"/>
          </a:xfrm>
          <a:prstGeom prst="rightArrow">
            <a:avLst>
              <a:gd name="adj1" fmla="val 47224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614322-6126-A845-9323-BB1A1E2EAB04}"/>
              </a:ext>
            </a:extLst>
          </p:cNvPr>
          <p:cNvSpPr txBox="1"/>
          <p:nvPr/>
        </p:nvSpPr>
        <p:spPr>
          <a:xfrm>
            <a:off x="4670122" y="2549989"/>
            <a:ext cx="351570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2013-2015 distribution</a:t>
            </a:r>
          </a:p>
          <a:p>
            <a:pPr algn="ctr"/>
            <a:r>
              <a:rPr lang="en-US" dirty="0"/>
              <a:t>matches the theoretical distribution closely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0B4D736D-77CC-B940-A605-2102CD995144}"/>
              </a:ext>
            </a:extLst>
          </p:cNvPr>
          <p:cNvSpPr/>
          <p:nvPr/>
        </p:nvSpPr>
        <p:spPr>
          <a:xfrm rot="14275852">
            <a:off x="3891614" y="1968406"/>
            <a:ext cx="1008198" cy="241034"/>
          </a:xfrm>
          <a:prstGeom prst="rightArrow">
            <a:avLst>
              <a:gd name="adj1" fmla="val 47224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14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01408-5498-9F43-81B4-013DB72DD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Fitting : Bayesian Information Criteria (BIC)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77C114-117C-E343-AEB0-95F7A0C1D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EAC2C-7C34-6B43-9E02-821E7745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5987" y="1441700"/>
            <a:ext cx="3346413" cy="330615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The Bayesian Information Criteria (BIC) provides a statistical method for choosing between competing statistical models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The model with the lowest BIC is preferred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Raftery (1995) provides guidance on evaluating the difference between BIC values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24DAE1-F7CE-AD41-BB6C-49F05768B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252" y="1545994"/>
            <a:ext cx="4225166" cy="13520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134609A-19FC-6246-B4CE-F609FD45E4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3205265"/>
                  </p:ext>
                </p:extLst>
              </p:nvPr>
            </p:nvGraphicFramePr>
            <p:xfrm>
              <a:off x="4159250" y="3169038"/>
              <a:ext cx="4505778" cy="222504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252889">
                      <a:extLst>
                        <a:ext uri="{9D8B030D-6E8A-4147-A177-3AD203B41FA5}">
                          <a16:colId xmlns:a16="http://schemas.microsoft.com/office/drawing/2014/main" val="3015489453"/>
                        </a:ext>
                      </a:extLst>
                    </a:gridCol>
                    <a:gridCol w="2252889">
                      <a:extLst>
                        <a:ext uri="{9D8B030D-6E8A-4147-A177-3AD203B41FA5}">
                          <a16:colId xmlns:a16="http://schemas.microsoft.com/office/drawing/2014/main" val="145323765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Rules of thumb (Raftery, 1995)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61156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/>
                                  <m:t>𝚫</m:t>
                                </m:r>
                                <m:r>
                                  <a:rPr lang="en-US" smtClean="0"/>
                                  <m:t>𝑩𝑰𝑪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Strength of evidence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33045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 to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Weak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01356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 to 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Positive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319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 to 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Strong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66335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greater than 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Very Strong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386336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134609A-19FC-6246-B4CE-F609FD45E4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3205265"/>
                  </p:ext>
                </p:extLst>
              </p:nvPr>
            </p:nvGraphicFramePr>
            <p:xfrm>
              <a:off x="4159250" y="3169038"/>
              <a:ext cx="4505778" cy="222504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252889">
                      <a:extLst>
                        <a:ext uri="{9D8B030D-6E8A-4147-A177-3AD203B41FA5}">
                          <a16:colId xmlns:a16="http://schemas.microsoft.com/office/drawing/2014/main" val="3015489453"/>
                        </a:ext>
                      </a:extLst>
                    </a:gridCol>
                    <a:gridCol w="2252889">
                      <a:extLst>
                        <a:ext uri="{9D8B030D-6E8A-4147-A177-3AD203B41FA5}">
                          <a16:colId xmlns:a16="http://schemas.microsoft.com/office/drawing/2014/main" val="145323765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Rules of thumb (Raftery, 1995)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61156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62" t="-100000" r="-100562" b="-3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Strength of evidence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33045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 to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Weak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01356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 to 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Positive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319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 to 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Strong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66335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greater than 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Very Strong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386336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33348F92-A5F1-1440-806B-1561E2342483}"/>
              </a:ext>
            </a:extLst>
          </p:cNvPr>
          <p:cNvSpPr/>
          <p:nvPr/>
        </p:nvSpPr>
        <p:spPr>
          <a:xfrm>
            <a:off x="5533901" y="1814947"/>
            <a:ext cx="1068780" cy="10831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549CA0-E03A-2F4D-8D08-FC16C3D3D6D2}"/>
              </a:ext>
            </a:extLst>
          </p:cNvPr>
          <p:cNvSpPr/>
          <p:nvPr/>
        </p:nvSpPr>
        <p:spPr>
          <a:xfrm>
            <a:off x="6733309" y="1814947"/>
            <a:ext cx="771896" cy="10830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6E750-3852-0342-9EA1-F5243BCFC5C4}"/>
              </a:ext>
            </a:extLst>
          </p:cNvPr>
          <p:cNvSpPr/>
          <p:nvPr/>
        </p:nvSpPr>
        <p:spPr>
          <a:xfrm>
            <a:off x="7635833" y="1814947"/>
            <a:ext cx="748145" cy="10830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0BAED-BD13-8042-8671-54474BD07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8020" y="3112607"/>
            <a:ext cx="5559091" cy="1690255"/>
          </a:xfrm>
        </p:spPr>
        <p:txBody>
          <a:bodyPr/>
          <a:lstStyle/>
          <a:p>
            <a:r>
              <a:rPr lang="en-US" dirty="0"/>
              <a:t>Cielo’s Memory Reliability over 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06173-9681-D44C-BADF-D4634BC694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FC181-FBB0-4A46-A9CE-4F651A10E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5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0F7B6-B19E-274A-B4C7-8623F983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87" y="223728"/>
            <a:ext cx="7637364" cy="570225"/>
          </a:xfrm>
        </p:spPr>
        <p:txBody>
          <a:bodyPr/>
          <a:lstStyle/>
          <a:p>
            <a:r>
              <a:rPr lang="en-US" dirty="0"/>
              <a:t>No Evidence of Decreasing Memory Reliability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AF9CCA-37B0-F849-A9C4-6C1E82679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3633DE-41EE-8B4E-902C-D0C386B06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598" y="1202625"/>
            <a:ext cx="3915144" cy="2929988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E6CBE8-3450-C946-8B07-016B9C93E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96" y="1202625"/>
            <a:ext cx="3913002" cy="2928385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8AD64D-FDE0-884C-A15C-06162ED1C437}"/>
              </a:ext>
            </a:extLst>
          </p:cNvPr>
          <p:cNvSpPr txBox="1"/>
          <p:nvPr/>
        </p:nvSpPr>
        <p:spPr>
          <a:xfrm>
            <a:off x="2206324" y="410726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C1DFD1-EF40-D943-AD40-3F508AD114C1}"/>
              </a:ext>
            </a:extLst>
          </p:cNvPr>
          <p:cNvSpPr txBox="1"/>
          <p:nvPr/>
        </p:nvSpPr>
        <p:spPr>
          <a:xfrm>
            <a:off x="6424482" y="4107260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DC1D1-3546-5340-BCC5-4B31879B0FB4}"/>
              </a:ext>
            </a:extLst>
          </p:cNvPr>
          <p:cNvSpPr txBox="1"/>
          <p:nvPr/>
        </p:nvSpPr>
        <p:spPr>
          <a:xfrm>
            <a:off x="4584209" y="3348841"/>
            <a:ext cx="9204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cap="small" dirty="0"/>
              <a:t>minimum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79090B-C59A-2744-B996-F202DBAC4175}"/>
              </a:ext>
            </a:extLst>
          </p:cNvPr>
          <p:cNvSpPr txBox="1"/>
          <p:nvPr/>
        </p:nvSpPr>
        <p:spPr>
          <a:xfrm>
            <a:off x="4586522" y="1428997"/>
            <a:ext cx="9621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cap="small" dirty="0"/>
              <a:t>maximum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72AFD5DC-C56A-BB4D-884E-94EC30D2AECA}"/>
              </a:ext>
            </a:extLst>
          </p:cNvPr>
          <p:cNvSpPr/>
          <p:nvPr/>
        </p:nvSpPr>
        <p:spPr>
          <a:xfrm rot="10158455">
            <a:off x="3969214" y="3554379"/>
            <a:ext cx="507629" cy="160055"/>
          </a:xfrm>
          <a:prstGeom prst="rightArrow">
            <a:avLst>
              <a:gd name="adj1" fmla="val 47224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FE96C1E5-8AF8-BA44-A2A4-FBC085A61866}"/>
              </a:ext>
            </a:extLst>
          </p:cNvPr>
          <p:cNvSpPr/>
          <p:nvPr/>
        </p:nvSpPr>
        <p:spPr>
          <a:xfrm rot="10514536">
            <a:off x="4026614" y="2091740"/>
            <a:ext cx="507629" cy="160055"/>
          </a:xfrm>
          <a:prstGeom prst="rightArrow">
            <a:avLst>
              <a:gd name="adj1" fmla="val 47224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A90D7EE4-A5AF-4140-B7DF-193749E5DF75}"/>
              </a:ext>
            </a:extLst>
          </p:cNvPr>
          <p:cNvSpPr/>
          <p:nvPr/>
        </p:nvSpPr>
        <p:spPr>
          <a:xfrm rot="10514536">
            <a:off x="3989011" y="1543498"/>
            <a:ext cx="507629" cy="160055"/>
          </a:xfrm>
          <a:prstGeom prst="rightArrow">
            <a:avLst>
              <a:gd name="adj1" fmla="val 47224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37403D-F10F-FC46-B742-CC15609B97D5}"/>
              </a:ext>
            </a:extLst>
          </p:cNvPr>
          <p:cNvSpPr/>
          <p:nvPr/>
        </p:nvSpPr>
        <p:spPr>
          <a:xfrm>
            <a:off x="789152" y="2047213"/>
            <a:ext cx="232126" cy="12066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B70130-19AA-B040-A38F-1F8C94477FFE}"/>
              </a:ext>
            </a:extLst>
          </p:cNvPr>
          <p:cNvSpPr/>
          <p:nvPr/>
        </p:nvSpPr>
        <p:spPr>
          <a:xfrm>
            <a:off x="4987635" y="2070963"/>
            <a:ext cx="258077" cy="11828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F846D8-60C4-8F4E-8EF8-D4FA45D53392}"/>
              </a:ext>
            </a:extLst>
          </p:cNvPr>
          <p:cNvSpPr txBox="1"/>
          <p:nvPr/>
        </p:nvSpPr>
        <p:spPr>
          <a:xfrm>
            <a:off x="4666809" y="1932731"/>
            <a:ext cx="8082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cap="small" dirty="0"/>
              <a:t>median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C659BF-C418-904F-9516-3DBA9667694D}"/>
              </a:ext>
            </a:extLst>
          </p:cNvPr>
          <p:cNvSpPr/>
          <p:nvPr/>
        </p:nvSpPr>
        <p:spPr>
          <a:xfrm>
            <a:off x="5779356" y="1638795"/>
            <a:ext cx="312686" cy="21213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28A791-CA5F-0043-92F9-289BC9250AB9}"/>
              </a:ext>
            </a:extLst>
          </p:cNvPr>
          <p:cNvSpPr/>
          <p:nvPr/>
        </p:nvSpPr>
        <p:spPr>
          <a:xfrm>
            <a:off x="6637561" y="1637413"/>
            <a:ext cx="312686" cy="21213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14" grpId="0" animBg="1"/>
      <p:bldP spid="1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AACDE-5898-904D-AEB6-21A3DCED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Spikes in Uncorrectable DRAM Errors Account for Variation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529919-5B90-C147-8DCB-5B81EE34E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B6D9DD-0D82-A948-95C1-A1967E0748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2A9617-0E25-114A-99F4-92C87DE38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66" y="1496055"/>
            <a:ext cx="3919757" cy="2933441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3A9B40-81A0-E540-A33D-4CBFD24DF83C}"/>
              </a:ext>
            </a:extLst>
          </p:cNvPr>
          <p:cNvSpPr/>
          <p:nvPr/>
        </p:nvSpPr>
        <p:spPr>
          <a:xfrm>
            <a:off x="2911578" y="2125683"/>
            <a:ext cx="603518" cy="20306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7F52B1-ECD9-0F41-BF58-C5A5DF457450}"/>
              </a:ext>
            </a:extLst>
          </p:cNvPr>
          <p:cNvSpPr/>
          <p:nvPr/>
        </p:nvSpPr>
        <p:spPr>
          <a:xfrm>
            <a:off x="1489860" y="1638796"/>
            <a:ext cx="378423" cy="25175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D7D245-A44C-7B4C-A52C-CB087379F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771" y="1484549"/>
            <a:ext cx="3935133" cy="2944947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1990B4-9130-1F42-B834-F709299B520E}"/>
              </a:ext>
            </a:extLst>
          </p:cNvPr>
          <p:cNvSpPr/>
          <p:nvPr/>
        </p:nvSpPr>
        <p:spPr>
          <a:xfrm>
            <a:off x="446565" y="1966281"/>
            <a:ext cx="358633" cy="1843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362BA9-BA47-7B43-B6F6-16E48D0DBCFF}"/>
              </a:ext>
            </a:extLst>
          </p:cNvPr>
          <p:cNvSpPr/>
          <p:nvPr/>
        </p:nvSpPr>
        <p:spPr>
          <a:xfrm>
            <a:off x="4922463" y="1975895"/>
            <a:ext cx="358633" cy="1843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DED20C3-AEFD-4045-A31D-2DF32507F05E}"/>
                  </a:ext>
                </a:extLst>
              </p:cNvPr>
              <p:cNvSpPr/>
              <p:nvPr/>
            </p:nvSpPr>
            <p:spPr>
              <a:xfrm>
                <a:off x="1543124" y="2092677"/>
                <a:ext cx="6745184" cy="1716976"/>
              </a:xfrm>
              <a:prstGeom prst="rect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Exponentially-Weighted Moving Average </a:t>
                </a:r>
                <a:r>
                  <a:rPr lang="en-US" dirty="0"/>
                  <a:t>(</a:t>
                </a:r>
                <a:r>
                  <a:rPr lang="en-US" i="1" dirty="0"/>
                  <a:t>EWMA</a:t>
                </a:r>
                <a:r>
                  <a:rPr lang="en-US" dirty="0"/>
                  <a:t>): weights assigned to values in the past decrease exponentially based on a smoothing factor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). We chose the value of the smoothing factor to minimize the sum of the squared errors.</a:t>
                </a: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DED20C3-AEFD-4045-A31D-2DF32507F0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124" y="2092677"/>
                <a:ext cx="6745184" cy="1716976"/>
              </a:xfrm>
              <a:prstGeom prst="rect">
                <a:avLst/>
              </a:prstGeom>
              <a:blipFill>
                <a:blip r:embed="rId4"/>
                <a:stretch>
                  <a:fillRect r="-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116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AD814D-B846-4144-9D28-699EE04F8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10" y="1701387"/>
            <a:ext cx="4486400" cy="3357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82CAC-586E-454D-950F-B341D5DC0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of Correctable DRAM Errors May Have Been </a:t>
            </a:r>
            <a:r>
              <a:rPr lang="en-US" i="1" dirty="0"/>
              <a:t>Decreasing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33F6A-F65B-F84D-B114-C51F4F12B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233B99-51DE-A148-B762-C8E82D8B49E7}"/>
              </a:ext>
            </a:extLst>
          </p:cNvPr>
          <p:cNvSpPr/>
          <p:nvPr/>
        </p:nvSpPr>
        <p:spPr>
          <a:xfrm>
            <a:off x="878775" y="2149434"/>
            <a:ext cx="2743200" cy="27788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E3018B-B4FF-0A49-9E34-1C6A74BD0051}"/>
              </a:ext>
            </a:extLst>
          </p:cNvPr>
          <p:cNvCxnSpPr/>
          <p:nvPr/>
        </p:nvCxnSpPr>
        <p:spPr>
          <a:xfrm>
            <a:off x="1164937" y="3611706"/>
            <a:ext cx="2350160" cy="6040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584BCAA-A0B1-F648-96E8-1753FF740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433" y="1959429"/>
            <a:ext cx="4141596" cy="30994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D68260-D3B5-E841-8C4E-E6FFDAF65F7D}"/>
              </a:ext>
            </a:extLst>
          </p:cNvPr>
          <p:cNvSpPr txBox="1"/>
          <p:nvPr/>
        </p:nvSpPr>
        <p:spPr>
          <a:xfrm>
            <a:off x="5837464" y="4958139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DRAM-hours by</a:t>
            </a:r>
          </a:p>
          <a:p>
            <a:pPr algn="ctr"/>
            <a:r>
              <a:rPr lang="en-US" dirty="0"/>
              <a:t>manufacturer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867E1C-4580-BC47-935F-61E49A444E3B}"/>
              </a:ext>
            </a:extLst>
          </p:cNvPr>
          <p:cNvSpPr txBox="1"/>
          <p:nvPr/>
        </p:nvSpPr>
        <p:spPr>
          <a:xfrm>
            <a:off x="1504455" y="5031681"/>
            <a:ext cx="1401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Correctable</a:t>
            </a:r>
          </a:p>
          <a:p>
            <a:pPr algn="ctr"/>
            <a:r>
              <a:rPr lang="en-US" dirty="0"/>
              <a:t>FIT/DRAM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13B32F3-CF35-D34E-AEFF-CB1C5C10A0A7}"/>
                  </a:ext>
                </a:extLst>
              </p:cNvPr>
              <p:cNvSpPr/>
              <p:nvPr/>
            </p:nvSpPr>
            <p:spPr>
              <a:xfrm>
                <a:off x="1032487" y="3102079"/>
                <a:ext cx="7470247" cy="1101785"/>
              </a:xfrm>
              <a:prstGeom prst="rect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Failures in Time </a:t>
                </a:r>
                <a:r>
                  <a:rPr lang="en-US" dirty="0"/>
                  <a:t>(</a:t>
                </a:r>
                <a:r>
                  <a:rPr lang="en-US" i="1" dirty="0"/>
                  <a:t>FIT</a:t>
                </a:r>
                <a:r>
                  <a:rPr lang="en-US" dirty="0"/>
                  <a:t>): common metric for hardware device reliability, it is the number of failures per billion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dirty="0"/>
                  <a:t>) hours of device operation </a:t>
                </a: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13B32F3-CF35-D34E-AEFF-CB1C5C10A0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487" y="3102079"/>
                <a:ext cx="7470247" cy="1101785"/>
              </a:xfrm>
              <a:prstGeom prst="rect">
                <a:avLst/>
              </a:prstGeom>
              <a:blipFill>
                <a:blip r:embed="rId4"/>
                <a:stretch>
                  <a:fillRect l="-169" r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29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A512D-EFA0-6149-841F-56F6BBF14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8021" y="3112607"/>
            <a:ext cx="5048452" cy="1690255"/>
          </a:xfrm>
        </p:spPr>
        <p:txBody>
          <a:bodyPr/>
          <a:lstStyle/>
          <a:p>
            <a:r>
              <a:rPr lang="en-US" dirty="0"/>
              <a:t>Relationship between Correctable and Uncorrectable Faults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C5152-ACB4-274C-A11A-20F4535C57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430EA-F3C6-E042-A57D-4DB887B68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97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3391B-5036-5B4F-900A-0579073A1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Correctable Faults Do Not Foretell Uncorrectable Faults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1FD3C3-C7E7-6F4C-8D8B-4D0217AE5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D350DF-6E88-C24E-BE77-A28FB71D5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5" y="929493"/>
            <a:ext cx="4049486" cy="3030526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837EA6-F263-D641-83BB-9A58A5A78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128" y="917622"/>
            <a:ext cx="4065349" cy="3042397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DE98AF-8023-ED4C-8C05-2DE6F5BF00FA}"/>
              </a:ext>
            </a:extLst>
          </p:cNvPr>
          <p:cNvSpPr txBox="1"/>
          <p:nvPr/>
        </p:nvSpPr>
        <p:spPr>
          <a:xfrm>
            <a:off x="876586" y="3948144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Correctable DRAM Faults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F198E-42DF-7D40-84C7-216FA74CF286}"/>
              </a:ext>
            </a:extLst>
          </p:cNvPr>
          <p:cNvSpPr txBox="1"/>
          <p:nvPr/>
        </p:nvSpPr>
        <p:spPr>
          <a:xfrm>
            <a:off x="5541609" y="3948144"/>
            <a:ext cx="243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Correctable Faults</a:t>
            </a:r>
          </a:p>
        </p:txBody>
      </p:sp>
    </p:spTree>
    <p:extLst>
      <p:ext uri="{BB962C8B-B14F-4D97-AF65-F5344CB8AC3E}">
        <p14:creationId xmlns:p14="http://schemas.microsoft.com/office/powerpoint/2010/main" val="3612719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97B70-F1FE-794B-904C-BFD7F1AF5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Overview of Cielo (2011-2016)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BD5627-2E57-2C4F-86EF-3126A6C20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A55F6-00EE-9641-ADE6-1D6F0631EE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E60177-72C1-7640-9760-EF4E51046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88" y="1098754"/>
            <a:ext cx="6112190" cy="406662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5B3D385-25B4-E84E-9FAB-4BAB0439BA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001312"/>
              </p:ext>
            </p:extLst>
          </p:nvPr>
        </p:nvGraphicFramePr>
        <p:xfrm>
          <a:off x="4481998" y="4283080"/>
          <a:ext cx="4376994" cy="2225040"/>
        </p:xfrm>
        <a:graphic>
          <a:graphicData uri="http://schemas.openxmlformats.org/drawingml/2006/table">
            <a:tbl>
              <a:tblPr bandRow="1">
                <a:tableStyleId>{EB9631B5-78F2-41C9-869B-9F39066F8104}</a:tableStyleId>
              </a:tblPr>
              <a:tblGrid>
                <a:gridCol w="1455664">
                  <a:extLst>
                    <a:ext uri="{9D8B030D-6E8A-4147-A177-3AD203B41FA5}">
                      <a16:colId xmlns:a16="http://schemas.microsoft.com/office/drawing/2014/main" val="487950817"/>
                    </a:ext>
                  </a:extLst>
                </a:gridCol>
                <a:gridCol w="2921330">
                  <a:extLst>
                    <a:ext uri="{9D8B030D-6E8A-4147-A177-3AD203B41FA5}">
                      <a16:colId xmlns:a16="http://schemas.microsoft.com/office/drawing/2014/main" val="33427093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Operational Life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2011 – May 2016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33254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Architecture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Cray XE6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36292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~8,500 compute nodes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92274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Memory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 GB/compute node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2638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Los Alamos, New Mexico, USA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0381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Top500 rank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#6 (June 2011) -- #75 (June 2016)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028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802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3391B-5036-5B4F-900A-0579073A1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Correctable Faults Do Not Foretell Uncorrectable Faults (cont’d)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1FD3C3-C7E7-6F4C-8D8B-4D0217AE5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480C70-9500-1E45-A66E-EC3067C44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82" y="1341673"/>
            <a:ext cx="5390819" cy="4034344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9D00F62-1765-4342-BBCC-66862D6C4144}"/>
              </a:ext>
            </a:extLst>
          </p:cNvPr>
          <p:cNvSpPr/>
          <p:nvPr/>
        </p:nvSpPr>
        <p:spPr>
          <a:xfrm>
            <a:off x="3248191" y="1531916"/>
            <a:ext cx="551913" cy="34200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88B1D9-7BC1-4842-A7B8-7B0F6FED0244}"/>
              </a:ext>
            </a:extLst>
          </p:cNvPr>
          <p:cNvSpPr/>
          <p:nvPr/>
        </p:nvSpPr>
        <p:spPr>
          <a:xfrm>
            <a:off x="5419396" y="2291938"/>
            <a:ext cx="551913" cy="26600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810217-7044-7C4F-9D00-3301422D70F5}"/>
              </a:ext>
            </a:extLst>
          </p:cNvPr>
          <p:cNvSpPr/>
          <p:nvPr/>
        </p:nvSpPr>
        <p:spPr>
          <a:xfrm>
            <a:off x="2891931" y="5376017"/>
            <a:ext cx="4261721" cy="110178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Pearson’s Correlation Coefficient </a:t>
            </a:r>
          </a:p>
          <a:p>
            <a:pPr algn="ctr"/>
            <a:r>
              <a:rPr lang="en-US" i="1" dirty="0"/>
              <a:t>r = -0.05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7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F79612C-292B-1243-81CB-53C53854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526" y="994392"/>
            <a:ext cx="5854700" cy="439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93391B-5036-5B4F-900A-0579073A1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Correctable Faults Do Not Foretell Uncorrectable Faults (cont’d)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1FD3C3-C7E7-6F4C-8D8B-4D0217AE5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4C85C-58EA-7D42-B34A-537B2B03B679}"/>
              </a:ext>
            </a:extLst>
          </p:cNvPr>
          <p:cNvSpPr txBox="1"/>
          <p:nvPr/>
        </p:nvSpPr>
        <p:spPr>
          <a:xfrm>
            <a:off x="3047557" y="5320145"/>
            <a:ext cx="3466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Nodes where Correctable Fault </a:t>
            </a:r>
          </a:p>
          <a:p>
            <a:pPr algn="ctr"/>
            <a:r>
              <a:rPr lang="en-US" dirty="0"/>
              <a:t>Preceded Uncorrectable Fault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D241C1EF-036B-554A-8EAC-71051B27650F}"/>
              </a:ext>
            </a:extLst>
          </p:cNvPr>
          <p:cNvSpPr/>
          <p:nvPr/>
        </p:nvSpPr>
        <p:spPr>
          <a:xfrm flipV="1">
            <a:off x="6008914" y="3325091"/>
            <a:ext cx="201880" cy="92627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9D4100-7261-3549-A1A9-ED94F56E50B5}"/>
              </a:ext>
            </a:extLst>
          </p:cNvPr>
          <p:cNvSpPr txBox="1"/>
          <p:nvPr/>
        </p:nvSpPr>
        <p:spPr>
          <a:xfrm>
            <a:off x="5205520" y="4298605"/>
            <a:ext cx="17967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2-week interval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E0DA6F-D03A-554C-9D99-410ED7E91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885" y="1741108"/>
            <a:ext cx="6045201" cy="29758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D994DB-2EB3-D548-A41E-A278555FD2BD}"/>
              </a:ext>
            </a:extLst>
          </p:cNvPr>
          <p:cNvSpPr/>
          <p:nvPr/>
        </p:nvSpPr>
        <p:spPr>
          <a:xfrm>
            <a:off x="2113808" y="2220686"/>
            <a:ext cx="2743200" cy="19831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71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125FF-9F7B-2349-9A60-92AEDF31CB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Implications for the Future</a:t>
            </a:r>
            <a:br>
              <a:rPr lang="en-US" dirty="0"/>
            </a:br>
            <a:r>
              <a:rPr lang="en-US" dirty="0"/>
              <a:t>of Checkpoint/Restart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EC9189-29D5-1941-924D-1E61263458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33B11-CAC1-B249-86EB-DC00BA05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35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B9EFAE-B0FD-5444-AD0F-013799782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9" y="930524"/>
            <a:ext cx="4138633" cy="3097242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6B356F-AD6B-1843-88D4-F2693203EE71}"/>
              </a:ext>
            </a:extLst>
          </p:cNvPr>
          <p:cNvSpPr txBox="1"/>
          <p:nvPr/>
        </p:nvSpPr>
        <p:spPr>
          <a:xfrm>
            <a:off x="983959" y="4137714"/>
            <a:ext cx="261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</a:t>
            </a:r>
            <a:r>
              <a:rPr lang="en-US" dirty="0" err="1"/>
              <a:t>reliabilty</a:t>
            </a:r>
            <a:r>
              <a:rPr lang="en-US" dirty="0"/>
              <a:t> as Cielo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EA5D6F-007D-9846-A7C9-9CE02FC33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for Future Systems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68673D-915E-CA4F-B752-A0CCC7441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937A92-2639-0E42-AB41-0BFAB4243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620" y="942399"/>
            <a:ext cx="4138634" cy="3097242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9571FE62-E173-6042-B0D3-FEF6A9707F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2027449"/>
                  </p:ext>
                </p:extLst>
              </p:nvPr>
            </p:nvGraphicFramePr>
            <p:xfrm>
              <a:off x="669340" y="4832095"/>
              <a:ext cx="3512210" cy="148336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756105">
                      <a:extLst>
                        <a:ext uri="{9D8B030D-6E8A-4147-A177-3AD203B41FA5}">
                          <a16:colId xmlns:a16="http://schemas.microsoft.com/office/drawing/2014/main" val="3015489453"/>
                        </a:ext>
                      </a:extLst>
                    </a:gridCol>
                    <a:gridCol w="1756105">
                      <a:extLst>
                        <a:ext uri="{9D8B030D-6E8A-4147-A177-3AD203B41FA5}">
                          <a16:colId xmlns:a16="http://schemas.microsoft.com/office/drawing/2014/main" val="145323765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Trinity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61156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Memory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~2PB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33045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Filesystem BW (PFS)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1.45 TB/s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01356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Filesystem BW (BB)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3.3 TB/s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31949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9571FE62-E173-6042-B0D3-FEF6A9707F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2027449"/>
                  </p:ext>
                </p:extLst>
              </p:nvPr>
            </p:nvGraphicFramePr>
            <p:xfrm>
              <a:off x="669340" y="4832095"/>
              <a:ext cx="3512210" cy="148336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756105">
                      <a:extLst>
                        <a:ext uri="{9D8B030D-6E8A-4147-A177-3AD203B41FA5}">
                          <a16:colId xmlns:a16="http://schemas.microsoft.com/office/drawing/2014/main" val="3015489453"/>
                        </a:ext>
                      </a:extLst>
                    </a:gridCol>
                    <a:gridCol w="1756105">
                      <a:extLst>
                        <a:ext uri="{9D8B030D-6E8A-4147-A177-3AD203B41FA5}">
                          <a16:colId xmlns:a16="http://schemas.microsoft.com/office/drawing/2014/main" val="145323765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Trinity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61156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19" t="-106897" r="-10071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~2PB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33045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Filesystem BW (PFS)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1.45 TB/s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01356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Filesystem BW (BB)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3.3 TB/s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31949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50CE1A4D-DFAA-6C4D-BFEA-B4D865ADC965}"/>
              </a:ext>
            </a:extLst>
          </p:cNvPr>
          <p:cNvSpPr/>
          <p:nvPr/>
        </p:nvSpPr>
        <p:spPr>
          <a:xfrm>
            <a:off x="1092530" y="3218213"/>
            <a:ext cx="83127" cy="806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57BA322-AC38-F54A-A39B-8F461F086262}"/>
              </a:ext>
            </a:extLst>
          </p:cNvPr>
          <p:cNvSpPr/>
          <p:nvPr/>
        </p:nvSpPr>
        <p:spPr>
          <a:xfrm rot="15037200">
            <a:off x="664230" y="3973750"/>
            <a:ext cx="1464626" cy="149466"/>
          </a:xfrm>
          <a:prstGeom prst="rightArrow">
            <a:avLst>
              <a:gd name="adj1" fmla="val 47224"/>
              <a:gd name="adj2" fmla="val 50000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BE270A-2131-C14C-A94E-7C06B8401C3A}"/>
              </a:ext>
            </a:extLst>
          </p:cNvPr>
          <p:cNvSpPr txBox="1"/>
          <p:nvPr/>
        </p:nvSpPr>
        <p:spPr>
          <a:xfrm>
            <a:off x="5190448" y="4137714"/>
            <a:ext cx="296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Reliability relative to Cielo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4DABBDF-91EF-534B-B38F-57268986B8B3}"/>
              </a:ext>
            </a:extLst>
          </p:cNvPr>
          <p:cNvSpPr/>
          <p:nvPr/>
        </p:nvSpPr>
        <p:spPr>
          <a:xfrm>
            <a:off x="866274" y="1289051"/>
            <a:ext cx="1318280" cy="2236201"/>
          </a:xfrm>
          <a:custGeom>
            <a:avLst/>
            <a:gdLst>
              <a:gd name="connsiteX0" fmla="*/ 0 w 1317458"/>
              <a:gd name="connsiteY0" fmla="*/ 0 h 2249906"/>
              <a:gd name="connsiteX1" fmla="*/ 0 w 1317458"/>
              <a:gd name="connsiteY1" fmla="*/ 2249906 h 2249906"/>
              <a:gd name="connsiteX2" fmla="*/ 0 w 1317458"/>
              <a:gd name="connsiteY2" fmla="*/ 2249906 h 2249906"/>
              <a:gd name="connsiteX3" fmla="*/ 48126 w 1317458"/>
              <a:gd name="connsiteY3" fmla="*/ 2225842 h 2249906"/>
              <a:gd name="connsiteX4" fmla="*/ 84221 w 1317458"/>
              <a:gd name="connsiteY4" fmla="*/ 2213811 h 2249906"/>
              <a:gd name="connsiteX5" fmla="*/ 120315 w 1317458"/>
              <a:gd name="connsiteY5" fmla="*/ 2195764 h 2249906"/>
              <a:gd name="connsiteX6" fmla="*/ 138363 w 1317458"/>
              <a:gd name="connsiteY6" fmla="*/ 2183732 h 2249906"/>
              <a:gd name="connsiteX7" fmla="*/ 174458 w 1317458"/>
              <a:gd name="connsiteY7" fmla="*/ 2171700 h 2249906"/>
              <a:gd name="connsiteX8" fmla="*/ 192505 w 1317458"/>
              <a:gd name="connsiteY8" fmla="*/ 2165685 h 2249906"/>
              <a:gd name="connsiteX9" fmla="*/ 228600 w 1317458"/>
              <a:gd name="connsiteY9" fmla="*/ 2135606 h 2249906"/>
              <a:gd name="connsiteX10" fmla="*/ 246647 w 1317458"/>
              <a:gd name="connsiteY10" fmla="*/ 2117558 h 2249906"/>
              <a:gd name="connsiteX11" fmla="*/ 264694 w 1317458"/>
              <a:gd name="connsiteY11" fmla="*/ 2105527 h 2249906"/>
              <a:gd name="connsiteX12" fmla="*/ 300789 w 1317458"/>
              <a:gd name="connsiteY12" fmla="*/ 2075448 h 2249906"/>
              <a:gd name="connsiteX13" fmla="*/ 330868 w 1317458"/>
              <a:gd name="connsiteY13" fmla="*/ 2039353 h 2249906"/>
              <a:gd name="connsiteX14" fmla="*/ 366963 w 1317458"/>
              <a:gd name="connsiteY14" fmla="*/ 2015290 h 2249906"/>
              <a:gd name="connsiteX15" fmla="*/ 385010 w 1317458"/>
              <a:gd name="connsiteY15" fmla="*/ 1997242 h 2249906"/>
              <a:gd name="connsiteX16" fmla="*/ 397042 w 1317458"/>
              <a:gd name="connsiteY16" fmla="*/ 1979195 h 2249906"/>
              <a:gd name="connsiteX17" fmla="*/ 433137 w 1317458"/>
              <a:gd name="connsiteY17" fmla="*/ 1955132 h 2249906"/>
              <a:gd name="connsiteX18" fmla="*/ 451184 w 1317458"/>
              <a:gd name="connsiteY18" fmla="*/ 1937085 h 2249906"/>
              <a:gd name="connsiteX19" fmla="*/ 487279 w 1317458"/>
              <a:gd name="connsiteY19" fmla="*/ 1913021 h 2249906"/>
              <a:gd name="connsiteX20" fmla="*/ 499310 w 1317458"/>
              <a:gd name="connsiteY20" fmla="*/ 1894974 h 2249906"/>
              <a:gd name="connsiteX21" fmla="*/ 517358 w 1317458"/>
              <a:gd name="connsiteY21" fmla="*/ 1882942 h 2249906"/>
              <a:gd name="connsiteX22" fmla="*/ 529389 w 1317458"/>
              <a:gd name="connsiteY22" fmla="*/ 1834816 h 2249906"/>
              <a:gd name="connsiteX23" fmla="*/ 547437 w 1317458"/>
              <a:gd name="connsiteY23" fmla="*/ 1822785 h 2249906"/>
              <a:gd name="connsiteX24" fmla="*/ 571500 w 1317458"/>
              <a:gd name="connsiteY24" fmla="*/ 1786690 h 2249906"/>
              <a:gd name="connsiteX25" fmla="*/ 589547 w 1317458"/>
              <a:gd name="connsiteY25" fmla="*/ 1768642 h 2249906"/>
              <a:gd name="connsiteX26" fmla="*/ 631658 w 1317458"/>
              <a:gd name="connsiteY26" fmla="*/ 1720516 h 2249906"/>
              <a:gd name="connsiteX27" fmla="*/ 643689 w 1317458"/>
              <a:gd name="connsiteY27" fmla="*/ 1702469 h 2249906"/>
              <a:gd name="connsiteX28" fmla="*/ 661737 w 1317458"/>
              <a:gd name="connsiteY28" fmla="*/ 1690437 h 2249906"/>
              <a:gd name="connsiteX29" fmla="*/ 679784 w 1317458"/>
              <a:gd name="connsiteY29" fmla="*/ 1672390 h 2249906"/>
              <a:gd name="connsiteX30" fmla="*/ 697831 w 1317458"/>
              <a:gd name="connsiteY30" fmla="*/ 1636295 h 2249906"/>
              <a:gd name="connsiteX31" fmla="*/ 709863 w 1317458"/>
              <a:gd name="connsiteY31" fmla="*/ 1600200 h 2249906"/>
              <a:gd name="connsiteX32" fmla="*/ 727910 w 1317458"/>
              <a:gd name="connsiteY32" fmla="*/ 1564106 h 2249906"/>
              <a:gd name="connsiteX33" fmla="*/ 739942 w 1317458"/>
              <a:gd name="connsiteY33" fmla="*/ 1546058 h 2249906"/>
              <a:gd name="connsiteX34" fmla="*/ 745958 w 1317458"/>
              <a:gd name="connsiteY34" fmla="*/ 1528011 h 2249906"/>
              <a:gd name="connsiteX35" fmla="*/ 770021 w 1317458"/>
              <a:gd name="connsiteY35" fmla="*/ 1491916 h 2249906"/>
              <a:gd name="connsiteX36" fmla="*/ 782052 w 1317458"/>
              <a:gd name="connsiteY36" fmla="*/ 1473869 h 2249906"/>
              <a:gd name="connsiteX37" fmla="*/ 818147 w 1317458"/>
              <a:gd name="connsiteY37" fmla="*/ 1449806 h 2249906"/>
              <a:gd name="connsiteX38" fmla="*/ 854242 w 1317458"/>
              <a:gd name="connsiteY38" fmla="*/ 1431758 h 2249906"/>
              <a:gd name="connsiteX39" fmla="*/ 866273 w 1317458"/>
              <a:gd name="connsiteY39" fmla="*/ 1413711 h 2249906"/>
              <a:gd name="connsiteX40" fmla="*/ 872289 w 1317458"/>
              <a:gd name="connsiteY40" fmla="*/ 1389648 h 2249906"/>
              <a:gd name="connsiteX41" fmla="*/ 884321 w 1317458"/>
              <a:gd name="connsiteY41" fmla="*/ 1341521 h 2249906"/>
              <a:gd name="connsiteX42" fmla="*/ 896352 w 1317458"/>
              <a:gd name="connsiteY42" fmla="*/ 1299411 h 2249906"/>
              <a:gd name="connsiteX43" fmla="*/ 914400 w 1317458"/>
              <a:gd name="connsiteY43" fmla="*/ 1239253 h 2249906"/>
              <a:gd name="connsiteX44" fmla="*/ 938463 w 1317458"/>
              <a:gd name="connsiteY44" fmla="*/ 1203158 h 2249906"/>
              <a:gd name="connsiteX45" fmla="*/ 950494 w 1317458"/>
              <a:gd name="connsiteY45" fmla="*/ 1167064 h 2249906"/>
              <a:gd name="connsiteX46" fmla="*/ 974558 w 1317458"/>
              <a:gd name="connsiteY46" fmla="*/ 1046748 h 2249906"/>
              <a:gd name="connsiteX47" fmla="*/ 980573 w 1317458"/>
              <a:gd name="connsiteY47" fmla="*/ 1028700 h 2249906"/>
              <a:gd name="connsiteX48" fmla="*/ 1004637 w 1317458"/>
              <a:gd name="connsiteY48" fmla="*/ 980574 h 2249906"/>
              <a:gd name="connsiteX49" fmla="*/ 1028700 w 1317458"/>
              <a:gd name="connsiteY49" fmla="*/ 944479 h 2249906"/>
              <a:gd name="connsiteX50" fmla="*/ 1046747 w 1317458"/>
              <a:gd name="connsiteY50" fmla="*/ 908385 h 2249906"/>
              <a:gd name="connsiteX51" fmla="*/ 1052763 w 1317458"/>
              <a:gd name="connsiteY51" fmla="*/ 890337 h 2249906"/>
              <a:gd name="connsiteX52" fmla="*/ 1064794 w 1317458"/>
              <a:gd name="connsiteY52" fmla="*/ 872290 h 2249906"/>
              <a:gd name="connsiteX53" fmla="*/ 1070810 w 1317458"/>
              <a:gd name="connsiteY53" fmla="*/ 854242 h 2249906"/>
              <a:gd name="connsiteX54" fmla="*/ 1082842 w 1317458"/>
              <a:gd name="connsiteY54" fmla="*/ 836195 h 2249906"/>
              <a:gd name="connsiteX55" fmla="*/ 1094873 w 1317458"/>
              <a:gd name="connsiteY55" fmla="*/ 800100 h 2249906"/>
              <a:gd name="connsiteX56" fmla="*/ 1100889 w 1317458"/>
              <a:gd name="connsiteY56" fmla="*/ 782053 h 2249906"/>
              <a:gd name="connsiteX57" fmla="*/ 1112921 w 1317458"/>
              <a:gd name="connsiteY57" fmla="*/ 703848 h 2249906"/>
              <a:gd name="connsiteX58" fmla="*/ 1136984 w 1317458"/>
              <a:gd name="connsiteY58" fmla="*/ 667753 h 2249906"/>
              <a:gd name="connsiteX59" fmla="*/ 1155031 w 1317458"/>
              <a:gd name="connsiteY59" fmla="*/ 655721 h 2249906"/>
              <a:gd name="connsiteX60" fmla="*/ 1149015 w 1317458"/>
              <a:gd name="connsiteY60" fmla="*/ 637674 h 2249906"/>
              <a:gd name="connsiteX61" fmla="*/ 1167063 w 1317458"/>
              <a:gd name="connsiteY61" fmla="*/ 589548 h 2249906"/>
              <a:gd name="connsiteX62" fmla="*/ 1179094 w 1317458"/>
              <a:gd name="connsiteY62" fmla="*/ 553453 h 2249906"/>
              <a:gd name="connsiteX63" fmla="*/ 1197142 w 1317458"/>
              <a:gd name="connsiteY63" fmla="*/ 499311 h 2249906"/>
              <a:gd name="connsiteX64" fmla="*/ 1203158 w 1317458"/>
              <a:gd name="connsiteY64" fmla="*/ 481264 h 2249906"/>
              <a:gd name="connsiteX65" fmla="*/ 1215189 w 1317458"/>
              <a:gd name="connsiteY65" fmla="*/ 409074 h 2249906"/>
              <a:gd name="connsiteX66" fmla="*/ 1221205 w 1317458"/>
              <a:gd name="connsiteY66" fmla="*/ 360948 h 2249906"/>
              <a:gd name="connsiteX67" fmla="*/ 1239252 w 1317458"/>
              <a:gd name="connsiteY67" fmla="*/ 294774 h 2249906"/>
              <a:gd name="connsiteX68" fmla="*/ 1257300 w 1317458"/>
              <a:gd name="connsiteY68" fmla="*/ 282742 h 2249906"/>
              <a:gd name="connsiteX69" fmla="*/ 1269331 w 1317458"/>
              <a:gd name="connsiteY69" fmla="*/ 264695 h 2249906"/>
              <a:gd name="connsiteX70" fmla="*/ 1317458 w 1317458"/>
              <a:gd name="connsiteY70" fmla="*/ 246648 h 2249906"/>
              <a:gd name="connsiteX71" fmla="*/ 1311442 w 1317458"/>
              <a:gd name="connsiteY71" fmla="*/ 0 h 2249906"/>
              <a:gd name="connsiteX72" fmla="*/ 1311442 w 1317458"/>
              <a:gd name="connsiteY72" fmla="*/ 0 h 2249906"/>
              <a:gd name="connsiteX73" fmla="*/ 1209173 w 1317458"/>
              <a:gd name="connsiteY73" fmla="*/ 6016 h 2249906"/>
              <a:gd name="connsiteX74" fmla="*/ 1173079 w 1317458"/>
              <a:gd name="connsiteY74" fmla="*/ 12032 h 2249906"/>
              <a:gd name="connsiteX75" fmla="*/ 1118937 w 1317458"/>
              <a:gd name="connsiteY75" fmla="*/ 18048 h 2249906"/>
              <a:gd name="connsiteX76" fmla="*/ 974558 w 1317458"/>
              <a:gd name="connsiteY76" fmla="*/ 30079 h 2249906"/>
              <a:gd name="connsiteX77" fmla="*/ 950494 w 1317458"/>
              <a:gd name="connsiteY77" fmla="*/ 36095 h 2249906"/>
              <a:gd name="connsiteX78" fmla="*/ 932447 w 1317458"/>
              <a:gd name="connsiteY78" fmla="*/ 42111 h 2249906"/>
              <a:gd name="connsiteX79" fmla="*/ 902368 w 1317458"/>
              <a:gd name="connsiteY79" fmla="*/ 48127 h 2249906"/>
              <a:gd name="connsiteX80" fmla="*/ 745958 w 1317458"/>
              <a:gd name="connsiteY80" fmla="*/ 42111 h 2249906"/>
              <a:gd name="connsiteX81" fmla="*/ 721894 w 1317458"/>
              <a:gd name="connsiteY81" fmla="*/ 30079 h 2249906"/>
              <a:gd name="connsiteX82" fmla="*/ 679784 w 1317458"/>
              <a:gd name="connsiteY82" fmla="*/ 12032 h 2249906"/>
              <a:gd name="connsiteX83" fmla="*/ 493294 w 1317458"/>
              <a:gd name="connsiteY83" fmla="*/ 12032 h 2249906"/>
              <a:gd name="connsiteX84" fmla="*/ 475247 w 1317458"/>
              <a:gd name="connsiteY84" fmla="*/ 6016 h 2249906"/>
              <a:gd name="connsiteX85" fmla="*/ 433137 w 1317458"/>
              <a:gd name="connsiteY85" fmla="*/ 18048 h 2249906"/>
              <a:gd name="connsiteX86" fmla="*/ 385010 w 1317458"/>
              <a:gd name="connsiteY86" fmla="*/ 24064 h 2249906"/>
              <a:gd name="connsiteX87" fmla="*/ 342900 w 1317458"/>
              <a:gd name="connsiteY87" fmla="*/ 30079 h 2249906"/>
              <a:gd name="connsiteX88" fmla="*/ 348915 w 1317458"/>
              <a:gd name="connsiteY88" fmla="*/ 12032 h 2249906"/>
              <a:gd name="connsiteX89" fmla="*/ 0 w 1317458"/>
              <a:gd name="connsiteY89" fmla="*/ 0 h 2249906"/>
              <a:gd name="connsiteX0" fmla="*/ 0 w 1317458"/>
              <a:gd name="connsiteY0" fmla="*/ 0 h 2249906"/>
              <a:gd name="connsiteX1" fmla="*/ 0 w 1317458"/>
              <a:gd name="connsiteY1" fmla="*/ 2249906 h 2249906"/>
              <a:gd name="connsiteX2" fmla="*/ 0 w 1317458"/>
              <a:gd name="connsiteY2" fmla="*/ 2249906 h 2249906"/>
              <a:gd name="connsiteX3" fmla="*/ 48126 w 1317458"/>
              <a:gd name="connsiteY3" fmla="*/ 2225842 h 2249906"/>
              <a:gd name="connsiteX4" fmla="*/ 84221 w 1317458"/>
              <a:gd name="connsiteY4" fmla="*/ 2213811 h 2249906"/>
              <a:gd name="connsiteX5" fmla="*/ 120315 w 1317458"/>
              <a:gd name="connsiteY5" fmla="*/ 2195764 h 2249906"/>
              <a:gd name="connsiteX6" fmla="*/ 138363 w 1317458"/>
              <a:gd name="connsiteY6" fmla="*/ 2183732 h 2249906"/>
              <a:gd name="connsiteX7" fmla="*/ 174458 w 1317458"/>
              <a:gd name="connsiteY7" fmla="*/ 2171700 h 2249906"/>
              <a:gd name="connsiteX8" fmla="*/ 192505 w 1317458"/>
              <a:gd name="connsiteY8" fmla="*/ 2165685 h 2249906"/>
              <a:gd name="connsiteX9" fmla="*/ 228600 w 1317458"/>
              <a:gd name="connsiteY9" fmla="*/ 2135606 h 2249906"/>
              <a:gd name="connsiteX10" fmla="*/ 246647 w 1317458"/>
              <a:gd name="connsiteY10" fmla="*/ 2117558 h 2249906"/>
              <a:gd name="connsiteX11" fmla="*/ 264694 w 1317458"/>
              <a:gd name="connsiteY11" fmla="*/ 2105527 h 2249906"/>
              <a:gd name="connsiteX12" fmla="*/ 300789 w 1317458"/>
              <a:gd name="connsiteY12" fmla="*/ 2075448 h 2249906"/>
              <a:gd name="connsiteX13" fmla="*/ 330868 w 1317458"/>
              <a:gd name="connsiteY13" fmla="*/ 2039353 h 2249906"/>
              <a:gd name="connsiteX14" fmla="*/ 366963 w 1317458"/>
              <a:gd name="connsiteY14" fmla="*/ 2015290 h 2249906"/>
              <a:gd name="connsiteX15" fmla="*/ 385010 w 1317458"/>
              <a:gd name="connsiteY15" fmla="*/ 1997242 h 2249906"/>
              <a:gd name="connsiteX16" fmla="*/ 397042 w 1317458"/>
              <a:gd name="connsiteY16" fmla="*/ 1979195 h 2249906"/>
              <a:gd name="connsiteX17" fmla="*/ 433137 w 1317458"/>
              <a:gd name="connsiteY17" fmla="*/ 1955132 h 2249906"/>
              <a:gd name="connsiteX18" fmla="*/ 451184 w 1317458"/>
              <a:gd name="connsiteY18" fmla="*/ 1937085 h 2249906"/>
              <a:gd name="connsiteX19" fmla="*/ 487279 w 1317458"/>
              <a:gd name="connsiteY19" fmla="*/ 1913021 h 2249906"/>
              <a:gd name="connsiteX20" fmla="*/ 499310 w 1317458"/>
              <a:gd name="connsiteY20" fmla="*/ 1894974 h 2249906"/>
              <a:gd name="connsiteX21" fmla="*/ 517358 w 1317458"/>
              <a:gd name="connsiteY21" fmla="*/ 1882942 h 2249906"/>
              <a:gd name="connsiteX22" fmla="*/ 529389 w 1317458"/>
              <a:gd name="connsiteY22" fmla="*/ 1834816 h 2249906"/>
              <a:gd name="connsiteX23" fmla="*/ 547437 w 1317458"/>
              <a:gd name="connsiteY23" fmla="*/ 1822785 h 2249906"/>
              <a:gd name="connsiteX24" fmla="*/ 571500 w 1317458"/>
              <a:gd name="connsiteY24" fmla="*/ 1786690 h 2249906"/>
              <a:gd name="connsiteX25" fmla="*/ 589547 w 1317458"/>
              <a:gd name="connsiteY25" fmla="*/ 1768642 h 2249906"/>
              <a:gd name="connsiteX26" fmla="*/ 631658 w 1317458"/>
              <a:gd name="connsiteY26" fmla="*/ 1720516 h 2249906"/>
              <a:gd name="connsiteX27" fmla="*/ 643689 w 1317458"/>
              <a:gd name="connsiteY27" fmla="*/ 1702469 h 2249906"/>
              <a:gd name="connsiteX28" fmla="*/ 661737 w 1317458"/>
              <a:gd name="connsiteY28" fmla="*/ 1690437 h 2249906"/>
              <a:gd name="connsiteX29" fmla="*/ 679784 w 1317458"/>
              <a:gd name="connsiteY29" fmla="*/ 1672390 h 2249906"/>
              <a:gd name="connsiteX30" fmla="*/ 697831 w 1317458"/>
              <a:gd name="connsiteY30" fmla="*/ 1636295 h 2249906"/>
              <a:gd name="connsiteX31" fmla="*/ 709863 w 1317458"/>
              <a:gd name="connsiteY31" fmla="*/ 1600200 h 2249906"/>
              <a:gd name="connsiteX32" fmla="*/ 727910 w 1317458"/>
              <a:gd name="connsiteY32" fmla="*/ 1564106 h 2249906"/>
              <a:gd name="connsiteX33" fmla="*/ 739942 w 1317458"/>
              <a:gd name="connsiteY33" fmla="*/ 1546058 h 2249906"/>
              <a:gd name="connsiteX34" fmla="*/ 745958 w 1317458"/>
              <a:gd name="connsiteY34" fmla="*/ 1528011 h 2249906"/>
              <a:gd name="connsiteX35" fmla="*/ 770021 w 1317458"/>
              <a:gd name="connsiteY35" fmla="*/ 1491916 h 2249906"/>
              <a:gd name="connsiteX36" fmla="*/ 782052 w 1317458"/>
              <a:gd name="connsiteY36" fmla="*/ 1473869 h 2249906"/>
              <a:gd name="connsiteX37" fmla="*/ 818147 w 1317458"/>
              <a:gd name="connsiteY37" fmla="*/ 1449806 h 2249906"/>
              <a:gd name="connsiteX38" fmla="*/ 854242 w 1317458"/>
              <a:gd name="connsiteY38" fmla="*/ 1431758 h 2249906"/>
              <a:gd name="connsiteX39" fmla="*/ 866273 w 1317458"/>
              <a:gd name="connsiteY39" fmla="*/ 1413711 h 2249906"/>
              <a:gd name="connsiteX40" fmla="*/ 872289 w 1317458"/>
              <a:gd name="connsiteY40" fmla="*/ 1389648 h 2249906"/>
              <a:gd name="connsiteX41" fmla="*/ 884321 w 1317458"/>
              <a:gd name="connsiteY41" fmla="*/ 1341521 h 2249906"/>
              <a:gd name="connsiteX42" fmla="*/ 896352 w 1317458"/>
              <a:gd name="connsiteY42" fmla="*/ 1299411 h 2249906"/>
              <a:gd name="connsiteX43" fmla="*/ 914400 w 1317458"/>
              <a:gd name="connsiteY43" fmla="*/ 1239253 h 2249906"/>
              <a:gd name="connsiteX44" fmla="*/ 938463 w 1317458"/>
              <a:gd name="connsiteY44" fmla="*/ 1203158 h 2249906"/>
              <a:gd name="connsiteX45" fmla="*/ 950494 w 1317458"/>
              <a:gd name="connsiteY45" fmla="*/ 1167064 h 2249906"/>
              <a:gd name="connsiteX46" fmla="*/ 974558 w 1317458"/>
              <a:gd name="connsiteY46" fmla="*/ 1046748 h 2249906"/>
              <a:gd name="connsiteX47" fmla="*/ 980573 w 1317458"/>
              <a:gd name="connsiteY47" fmla="*/ 1028700 h 2249906"/>
              <a:gd name="connsiteX48" fmla="*/ 1004637 w 1317458"/>
              <a:gd name="connsiteY48" fmla="*/ 980574 h 2249906"/>
              <a:gd name="connsiteX49" fmla="*/ 1028700 w 1317458"/>
              <a:gd name="connsiteY49" fmla="*/ 944479 h 2249906"/>
              <a:gd name="connsiteX50" fmla="*/ 1046747 w 1317458"/>
              <a:gd name="connsiteY50" fmla="*/ 908385 h 2249906"/>
              <a:gd name="connsiteX51" fmla="*/ 1052763 w 1317458"/>
              <a:gd name="connsiteY51" fmla="*/ 890337 h 2249906"/>
              <a:gd name="connsiteX52" fmla="*/ 1064794 w 1317458"/>
              <a:gd name="connsiteY52" fmla="*/ 872290 h 2249906"/>
              <a:gd name="connsiteX53" fmla="*/ 1070810 w 1317458"/>
              <a:gd name="connsiteY53" fmla="*/ 854242 h 2249906"/>
              <a:gd name="connsiteX54" fmla="*/ 1082842 w 1317458"/>
              <a:gd name="connsiteY54" fmla="*/ 836195 h 2249906"/>
              <a:gd name="connsiteX55" fmla="*/ 1094873 w 1317458"/>
              <a:gd name="connsiteY55" fmla="*/ 800100 h 2249906"/>
              <a:gd name="connsiteX56" fmla="*/ 1100889 w 1317458"/>
              <a:gd name="connsiteY56" fmla="*/ 782053 h 2249906"/>
              <a:gd name="connsiteX57" fmla="*/ 1112921 w 1317458"/>
              <a:gd name="connsiteY57" fmla="*/ 703848 h 2249906"/>
              <a:gd name="connsiteX58" fmla="*/ 1136984 w 1317458"/>
              <a:gd name="connsiteY58" fmla="*/ 667753 h 2249906"/>
              <a:gd name="connsiteX59" fmla="*/ 1155031 w 1317458"/>
              <a:gd name="connsiteY59" fmla="*/ 655721 h 2249906"/>
              <a:gd name="connsiteX60" fmla="*/ 1149015 w 1317458"/>
              <a:gd name="connsiteY60" fmla="*/ 637674 h 2249906"/>
              <a:gd name="connsiteX61" fmla="*/ 1167063 w 1317458"/>
              <a:gd name="connsiteY61" fmla="*/ 589548 h 2249906"/>
              <a:gd name="connsiteX62" fmla="*/ 1179094 w 1317458"/>
              <a:gd name="connsiteY62" fmla="*/ 553453 h 2249906"/>
              <a:gd name="connsiteX63" fmla="*/ 1197142 w 1317458"/>
              <a:gd name="connsiteY63" fmla="*/ 499311 h 2249906"/>
              <a:gd name="connsiteX64" fmla="*/ 1203158 w 1317458"/>
              <a:gd name="connsiteY64" fmla="*/ 481264 h 2249906"/>
              <a:gd name="connsiteX65" fmla="*/ 1215189 w 1317458"/>
              <a:gd name="connsiteY65" fmla="*/ 409074 h 2249906"/>
              <a:gd name="connsiteX66" fmla="*/ 1221205 w 1317458"/>
              <a:gd name="connsiteY66" fmla="*/ 360948 h 2249906"/>
              <a:gd name="connsiteX67" fmla="*/ 1239252 w 1317458"/>
              <a:gd name="connsiteY67" fmla="*/ 294774 h 2249906"/>
              <a:gd name="connsiteX68" fmla="*/ 1257300 w 1317458"/>
              <a:gd name="connsiteY68" fmla="*/ 282742 h 2249906"/>
              <a:gd name="connsiteX69" fmla="*/ 1269331 w 1317458"/>
              <a:gd name="connsiteY69" fmla="*/ 264695 h 2249906"/>
              <a:gd name="connsiteX70" fmla="*/ 1317458 w 1317458"/>
              <a:gd name="connsiteY70" fmla="*/ 246648 h 2249906"/>
              <a:gd name="connsiteX71" fmla="*/ 1311442 w 1317458"/>
              <a:gd name="connsiteY71" fmla="*/ 0 h 2249906"/>
              <a:gd name="connsiteX72" fmla="*/ 1311442 w 1317458"/>
              <a:gd name="connsiteY72" fmla="*/ 0 h 2249906"/>
              <a:gd name="connsiteX73" fmla="*/ 1209173 w 1317458"/>
              <a:gd name="connsiteY73" fmla="*/ 6016 h 2249906"/>
              <a:gd name="connsiteX74" fmla="*/ 1173079 w 1317458"/>
              <a:gd name="connsiteY74" fmla="*/ 12032 h 2249906"/>
              <a:gd name="connsiteX75" fmla="*/ 1118937 w 1317458"/>
              <a:gd name="connsiteY75" fmla="*/ 18048 h 2249906"/>
              <a:gd name="connsiteX76" fmla="*/ 974558 w 1317458"/>
              <a:gd name="connsiteY76" fmla="*/ 30079 h 2249906"/>
              <a:gd name="connsiteX77" fmla="*/ 950494 w 1317458"/>
              <a:gd name="connsiteY77" fmla="*/ 36095 h 2249906"/>
              <a:gd name="connsiteX78" fmla="*/ 932447 w 1317458"/>
              <a:gd name="connsiteY78" fmla="*/ 42111 h 2249906"/>
              <a:gd name="connsiteX79" fmla="*/ 902368 w 1317458"/>
              <a:gd name="connsiteY79" fmla="*/ 48127 h 2249906"/>
              <a:gd name="connsiteX80" fmla="*/ 745958 w 1317458"/>
              <a:gd name="connsiteY80" fmla="*/ 42111 h 2249906"/>
              <a:gd name="connsiteX81" fmla="*/ 721894 w 1317458"/>
              <a:gd name="connsiteY81" fmla="*/ 30079 h 2249906"/>
              <a:gd name="connsiteX82" fmla="*/ 679784 w 1317458"/>
              <a:gd name="connsiteY82" fmla="*/ 12032 h 2249906"/>
              <a:gd name="connsiteX83" fmla="*/ 493294 w 1317458"/>
              <a:gd name="connsiteY83" fmla="*/ 12032 h 2249906"/>
              <a:gd name="connsiteX84" fmla="*/ 475247 w 1317458"/>
              <a:gd name="connsiteY84" fmla="*/ 6016 h 2249906"/>
              <a:gd name="connsiteX85" fmla="*/ 433137 w 1317458"/>
              <a:gd name="connsiteY85" fmla="*/ 18048 h 2249906"/>
              <a:gd name="connsiteX86" fmla="*/ 385010 w 1317458"/>
              <a:gd name="connsiteY86" fmla="*/ 24064 h 2249906"/>
              <a:gd name="connsiteX87" fmla="*/ 342900 w 1317458"/>
              <a:gd name="connsiteY87" fmla="*/ 30079 h 2249906"/>
              <a:gd name="connsiteX88" fmla="*/ 0 w 1317458"/>
              <a:gd name="connsiteY88" fmla="*/ 0 h 2249906"/>
              <a:gd name="connsiteX0" fmla="*/ 0 w 1317458"/>
              <a:gd name="connsiteY0" fmla="*/ 0 h 2249906"/>
              <a:gd name="connsiteX1" fmla="*/ 0 w 1317458"/>
              <a:gd name="connsiteY1" fmla="*/ 2249906 h 2249906"/>
              <a:gd name="connsiteX2" fmla="*/ 0 w 1317458"/>
              <a:gd name="connsiteY2" fmla="*/ 2249906 h 2249906"/>
              <a:gd name="connsiteX3" fmla="*/ 48126 w 1317458"/>
              <a:gd name="connsiteY3" fmla="*/ 2225842 h 2249906"/>
              <a:gd name="connsiteX4" fmla="*/ 84221 w 1317458"/>
              <a:gd name="connsiteY4" fmla="*/ 2213811 h 2249906"/>
              <a:gd name="connsiteX5" fmla="*/ 120315 w 1317458"/>
              <a:gd name="connsiteY5" fmla="*/ 2195764 h 2249906"/>
              <a:gd name="connsiteX6" fmla="*/ 138363 w 1317458"/>
              <a:gd name="connsiteY6" fmla="*/ 2183732 h 2249906"/>
              <a:gd name="connsiteX7" fmla="*/ 174458 w 1317458"/>
              <a:gd name="connsiteY7" fmla="*/ 2171700 h 2249906"/>
              <a:gd name="connsiteX8" fmla="*/ 192505 w 1317458"/>
              <a:gd name="connsiteY8" fmla="*/ 2165685 h 2249906"/>
              <a:gd name="connsiteX9" fmla="*/ 228600 w 1317458"/>
              <a:gd name="connsiteY9" fmla="*/ 2135606 h 2249906"/>
              <a:gd name="connsiteX10" fmla="*/ 246647 w 1317458"/>
              <a:gd name="connsiteY10" fmla="*/ 2117558 h 2249906"/>
              <a:gd name="connsiteX11" fmla="*/ 264694 w 1317458"/>
              <a:gd name="connsiteY11" fmla="*/ 2105527 h 2249906"/>
              <a:gd name="connsiteX12" fmla="*/ 300789 w 1317458"/>
              <a:gd name="connsiteY12" fmla="*/ 2075448 h 2249906"/>
              <a:gd name="connsiteX13" fmla="*/ 330868 w 1317458"/>
              <a:gd name="connsiteY13" fmla="*/ 2039353 h 2249906"/>
              <a:gd name="connsiteX14" fmla="*/ 366963 w 1317458"/>
              <a:gd name="connsiteY14" fmla="*/ 2015290 h 2249906"/>
              <a:gd name="connsiteX15" fmla="*/ 385010 w 1317458"/>
              <a:gd name="connsiteY15" fmla="*/ 1997242 h 2249906"/>
              <a:gd name="connsiteX16" fmla="*/ 397042 w 1317458"/>
              <a:gd name="connsiteY16" fmla="*/ 1979195 h 2249906"/>
              <a:gd name="connsiteX17" fmla="*/ 433137 w 1317458"/>
              <a:gd name="connsiteY17" fmla="*/ 1955132 h 2249906"/>
              <a:gd name="connsiteX18" fmla="*/ 451184 w 1317458"/>
              <a:gd name="connsiteY18" fmla="*/ 1937085 h 2249906"/>
              <a:gd name="connsiteX19" fmla="*/ 487279 w 1317458"/>
              <a:gd name="connsiteY19" fmla="*/ 1913021 h 2249906"/>
              <a:gd name="connsiteX20" fmla="*/ 499310 w 1317458"/>
              <a:gd name="connsiteY20" fmla="*/ 1894974 h 2249906"/>
              <a:gd name="connsiteX21" fmla="*/ 517358 w 1317458"/>
              <a:gd name="connsiteY21" fmla="*/ 1882942 h 2249906"/>
              <a:gd name="connsiteX22" fmla="*/ 529389 w 1317458"/>
              <a:gd name="connsiteY22" fmla="*/ 1834816 h 2249906"/>
              <a:gd name="connsiteX23" fmla="*/ 547437 w 1317458"/>
              <a:gd name="connsiteY23" fmla="*/ 1822785 h 2249906"/>
              <a:gd name="connsiteX24" fmla="*/ 571500 w 1317458"/>
              <a:gd name="connsiteY24" fmla="*/ 1786690 h 2249906"/>
              <a:gd name="connsiteX25" fmla="*/ 589547 w 1317458"/>
              <a:gd name="connsiteY25" fmla="*/ 1768642 h 2249906"/>
              <a:gd name="connsiteX26" fmla="*/ 631658 w 1317458"/>
              <a:gd name="connsiteY26" fmla="*/ 1720516 h 2249906"/>
              <a:gd name="connsiteX27" fmla="*/ 643689 w 1317458"/>
              <a:gd name="connsiteY27" fmla="*/ 1702469 h 2249906"/>
              <a:gd name="connsiteX28" fmla="*/ 661737 w 1317458"/>
              <a:gd name="connsiteY28" fmla="*/ 1690437 h 2249906"/>
              <a:gd name="connsiteX29" fmla="*/ 679784 w 1317458"/>
              <a:gd name="connsiteY29" fmla="*/ 1672390 h 2249906"/>
              <a:gd name="connsiteX30" fmla="*/ 697831 w 1317458"/>
              <a:gd name="connsiteY30" fmla="*/ 1636295 h 2249906"/>
              <a:gd name="connsiteX31" fmla="*/ 709863 w 1317458"/>
              <a:gd name="connsiteY31" fmla="*/ 1600200 h 2249906"/>
              <a:gd name="connsiteX32" fmla="*/ 727910 w 1317458"/>
              <a:gd name="connsiteY32" fmla="*/ 1564106 h 2249906"/>
              <a:gd name="connsiteX33" fmla="*/ 739942 w 1317458"/>
              <a:gd name="connsiteY33" fmla="*/ 1546058 h 2249906"/>
              <a:gd name="connsiteX34" fmla="*/ 745958 w 1317458"/>
              <a:gd name="connsiteY34" fmla="*/ 1528011 h 2249906"/>
              <a:gd name="connsiteX35" fmla="*/ 770021 w 1317458"/>
              <a:gd name="connsiteY35" fmla="*/ 1491916 h 2249906"/>
              <a:gd name="connsiteX36" fmla="*/ 782052 w 1317458"/>
              <a:gd name="connsiteY36" fmla="*/ 1473869 h 2249906"/>
              <a:gd name="connsiteX37" fmla="*/ 818147 w 1317458"/>
              <a:gd name="connsiteY37" fmla="*/ 1449806 h 2249906"/>
              <a:gd name="connsiteX38" fmla="*/ 854242 w 1317458"/>
              <a:gd name="connsiteY38" fmla="*/ 1431758 h 2249906"/>
              <a:gd name="connsiteX39" fmla="*/ 866273 w 1317458"/>
              <a:gd name="connsiteY39" fmla="*/ 1413711 h 2249906"/>
              <a:gd name="connsiteX40" fmla="*/ 872289 w 1317458"/>
              <a:gd name="connsiteY40" fmla="*/ 1389648 h 2249906"/>
              <a:gd name="connsiteX41" fmla="*/ 884321 w 1317458"/>
              <a:gd name="connsiteY41" fmla="*/ 1341521 h 2249906"/>
              <a:gd name="connsiteX42" fmla="*/ 896352 w 1317458"/>
              <a:gd name="connsiteY42" fmla="*/ 1299411 h 2249906"/>
              <a:gd name="connsiteX43" fmla="*/ 914400 w 1317458"/>
              <a:gd name="connsiteY43" fmla="*/ 1239253 h 2249906"/>
              <a:gd name="connsiteX44" fmla="*/ 938463 w 1317458"/>
              <a:gd name="connsiteY44" fmla="*/ 1203158 h 2249906"/>
              <a:gd name="connsiteX45" fmla="*/ 950494 w 1317458"/>
              <a:gd name="connsiteY45" fmla="*/ 1167064 h 2249906"/>
              <a:gd name="connsiteX46" fmla="*/ 974558 w 1317458"/>
              <a:gd name="connsiteY46" fmla="*/ 1046748 h 2249906"/>
              <a:gd name="connsiteX47" fmla="*/ 980573 w 1317458"/>
              <a:gd name="connsiteY47" fmla="*/ 1028700 h 2249906"/>
              <a:gd name="connsiteX48" fmla="*/ 1004637 w 1317458"/>
              <a:gd name="connsiteY48" fmla="*/ 980574 h 2249906"/>
              <a:gd name="connsiteX49" fmla="*/ 1028700 w 1317458"/>
              <a:gd name="connsiteY49" fmla="*/ 944479 h 2249906"/>
              <a:gd name="connsiteX50" fmla="*/ 1046747 w 1317458"/>
              <a:gd name="connsiteY50" fmla="*/ 908385 h 2249906"/>
              <a:gd name="connsiteX51" fmla="*/ 1052763 w 1317458"/>
              <a:gd name="connsiteY51" fmla="*/ 890337 h 2249906"/>
              <a:gd name="connsiteX52" fmla="*/ 1064794 w 1317458"/>
              <a:gd name="connsiteY52" fmla="*/ 872290 h 2249906"/>
              <a:gd name="connsiteX53" fmla="*/ 1070810 w 1317458"/>
              <a:gd name="connsiteY53" fmla="*/ 854242 h 2249906"/>
              <a:gd name="connsiteX54" fmla="*/ 1082842 w 1317458"/>
              <a:gd name="connsiteY54" fmla="*/ 836195 h 2249906"/>
              <a:gd name="connsiteX55" fmla="*/ 1094873 w 1317458"/>
              <a:gd name="connsiteY55" fmla="*/ 800100 h 2249906"/>
              <a:gd name="connsiteX56" fmla="*/ 1100889 w 1317458"/>
              <a:gd name="connsiteY56" fmla="*/ 782053 h 2249906"/>
              <a:gd name="connsiteX57" fmla="*/ 1112921 w 1317458"/>
              <a:gd name="connsiteY57" fmla="*/ 703848 h 2249906"/>
              <a:gd name="connsiteX58" fmla="*/ 1136984 w 1317458"/>
              <a:gd name="connsiteY58" fmla="*/ 667753 h 2249906"/>
              <a:gd name="connsiteX59" fmla="*/ 1155031 w 1317458"/>
              <a:gd name="connsiteY59" fmla="*/ 655721 h 2249906"/>
              <a:gd name="connsiteX60" fmla="*/ 1149015 w 1317458"/>
              <a:gd name="connsiteY60" fmla="*/ 637674 h 2249906"/>
              <a:gd name="connsiteX61" fmla="*/ 1167063 w 1317458"/>
              <a:gd name="connsiteY61" fmla="*/ 589548 h 2249906"/>
              <a:gd name="connsiteX62" fmla="*/ 1179094 w 1317458"/>
              <a:gd name="connsiteY62" fmla="*/ 553453 h 2249906"/>
              <a:gd name="connsiteX63" fmla="*/ 1197142 w 1317458"/>
              <a:gd name="connsiteY63" fmla="*/ 499311 h 2249906"/>
              <a:gd name="connsiteX64" fmla="*/ 1203158 w 1317458"/>
              <a:gd name="connsiteY64" fmla="*/ 481264 h 2249906"/>
              <a:gd name="connsiteX65" fmla="*/ 1215189 w 1317458"/>
              <a:gd name="connsiteY65" fmla="*/ 409074 h 2249906"/>
              <a:gd name="connsiteX66" fmla="*/ 1221205 w 1317458"/>
              <a:gd name="connsiteY66" fmla="*/ 360948 h 2249906"/>
              <a:gd name="connsiteX67" fmla="*/ 1239252 w 1317458"/>
              <a:gd name="connsiteY67" fmla="*/ 294774 h 2249906"/>
              <a:gd name="connsiteX68" fmla="*/ 1257300 w 1317458"/>
              <a:gd name="connsiteY68" fmla="*/ 282742 h 2249906"/>
              <a:gd name="connsiteX69" fmla="*/ 1269331 w 1317458"/>
              <a:gd name="connsiteY69" fmla="*/ 264695 h 2249906"/>
              <a:gd name="connsiteX70" fmla="*/ 1317458 w 1317458"/>
              <a:gd name="connsiteY70" fmla="*/ 246648 h 2249906"/>
              <a:gd name="connsiteX71" fmla="*/ 1311442 w 1317458"/>
              <a:gd name="connsiteY71" fmla="*/ 0 h 2249906"/>
              <a:gd name="connsiteX72" fmla="*/ 1311442 w 1317458"/>
              <a:gd name="connsiteY72" fmla="*/ 0 h 2249906"/>
              <a:gd name="connsiteX73" fmla="*/ 1209173 w 1317458"/>
              <a:gd name="connsiteY73" fmla="*/ 6016 h 2249906"/>
              <a:gd name="connsiteX74" fmla="*/ 1173079 w 1317458"/>
              <a:gd name="connsiteY74" fmla="*/ 12032 h 2249906"/>
              <a:gd name="connsiteX75" fmla="*/ 1118937 w 1317458"/>
              <a:gd name="connsiteY75" fmla="*/ 18048 h 2249906"/>
              <a:gd name="connsiteX76" fmla="*/ 974558 w 1317458"/>
              <a:gd name="connsiteY76" fmla="*/ 30079 h 2249906"/>
              <a:gd name="connsiteX77" fmla="*/ 950494 w 1317458"/>
              <a:gd name="connsiteY77" fmla="*/ 36095 h 2249906"/>
              <a:gd name="connsiteX78" fmla="*/ 932447 w 1317458"/>
              <a:gd name="connsiteY78" fmla="*/ 42111 h 2249906"/>
              <a:gd name="connsiteX79" fmla="*/ 902368 w 1317458"/>
              <a:gd name="connsiteY79" fmla="*/ 48127 h 2249906"/>
              <a:gd name="connsiteX80" fmla="*/ 745958 w 1317458"/>
              <a:gd name="connsiteY80" fmla="*/ 42111 h 2249906"/>
              <a:gd name="connsiteX81" fmla="*/ 721894 w 1317458"/>
              <a:gd name="connsiteY81" fmla="*/ 30079 h 2249906"/>
              <a:gd name="connsiteX82" fmla="*/ 679784 w 1317458"/>
              <a:gd name="connsiteY82" fmla="*/ 12032 h 2249906"/>
              <a:gd name="connsiteX83" fmla="*/ 493294 w 1317458"/>
              <a:gd name="connsiteY83" fmla="*/ 12032 h 2249906"/>
              <a:gd name="connsiteX84" fmla="*/ 433137 w 1317458"/>
              <a:gd name="connsiteY84" fmla="*/ 18048 h 2249906"/>
              <a:gd name="connsiteX85" fmla="*/ 385010 w 1317458"/>
              <a:gd name="connsiteY85" fmla="*/ 24064 h 2249906"/>
              <a:gd name="connsiteX86" fmla="*/ 342900 w 1317458"/>
              <a:gd name="connsiteY86" fmla="*/ 30079 h 2249906"/>
              <a:gd name="connsiteX87" fmla="*/ 0 w 1317458"/>
              <a:gd name="connsiteY87" fmla="*/ 0 h 2249906"/>
              <a:gd name="connsiteX0" fmla="*/ 0 w 1317458"/>
              <a:gd name="connsiteY0" fmla="*/ 0 h 2249906"/>
              <a:gd name="connsiteX1" fmla="*/ 0 w 1317458"/>
              <a:gd name="connsiteY1" fmla="*/ 2249906 h 2249906"/>
              <a:gd name="connsiteX2" fmla="*/ 0 w 1317458"/>
              <a:gd name="connsiteY2" fmla="*/ 2249906 h 2249906"/>
              <a:gd name="connsiteX3" fmla="*/ 48126 w 1317458"/>
              <a:gd name="connsiteY3" fmla="*/ 2225842 h 2249906"/>
              <a:gd name="connsiteX4" fmla="*/ 84221 w 1317458"/>
              <a:gd name="connsiteY4" fmla="*/ 2213811 h 2249906"/>
              <a:gd name="connsiteX5" fmla="*/ 120315 w 1317458"/>
              <a:gd name="connsiteY5" fmla="*/ 2195764 h 2249906"/>
              <a:gd name="connsiteX6" fmla="*/ 138363 w 1317458"/>
              <a:gd name="connsiteY6" fmla="*/ 2183732 h 2249906"/>
              <a:gd name="connsiteX7" fmla="*/ 174458 w 1317458"/>
              <a:gd name="connsiteY7" fmla="*/ 2171700 h 2249906"/>
              <a:gd name="connsiteX8" fmla="*/ 192505 w 1317458"/>
              <a:gd name="connsiteY8" fmla="*/ 2165685 h 2249906"/>
              <a:gd name="connsiteX9" fmla="*/ 228600 w 1317458"/>
              <a:gd name="connsiteY9" fmla="*/ 2135606 h 2249906"/>
              <a:gd name="connsiteX10" fmla="*/ 246647 w 1317458"/>
              <a:gd name="connsiteY10" fmla="*/ 2117558 h 2249906"/>
              <a:gd name="connsiteX11" fmla="*/ 264694 w 1317458"/>
              <a:gd name="connsiteY11" fmla="*/ 2105527 h 2249906"/>
              <a:gd name="connsiteX12" fmla="*/ 300789 w 1317458"/>
              <a:gd name="connsiteY12" fmla="*/ 2075448 h 2249906"/>
              <a:gd name="connsiteX13" fmla="*/ 330868 w 1317458"/>
              <a:gd name="connsiteY13" fmla="*/ 2039353 h 2249906"/>
              <a:gd name="connsiteX14" fmla="*/ 366963 w 1317458"/>
              <a:gd name="connsiteY14" fmla="*/ 2015290 h 2249906"/>
              <a:gd name="connsiteX15" fmla="*/ 385010 w 1317458"/>
              <a:gd name="connsiteY15" fmla="*/ 1997242 h 2249906"/>
              <a:gd name="connsiteX16" fmla="*/ 397042 w 1317458"/>
              <a:gd name="connsiteY16" fmla="*/ 1979195 h 2249906"/>
              <a:gd name="connsiteX17" fmla="*/ 433137 w 1317458"/>
              <a:gd name="connsiteY17" fmla="*/ 1955132 h 2249906"/>
              <a:gd name="connsiteX18" fmla="*/ 451184 w 1317458"/>
              <a:gd name="connsiteY18" fmla="*/ 1937085 h 2249906"/>
              <a:gd name="connsiteX19" fmla="*/ 487279 w 1317458"/>
              <a:gd name="connsiteY19" fmla="*/ 1913021 h 2249906"/>
              <a:gd name="connsiteX20" fmla="*/ 499310 w 1317458"/>
              <a:gd name="connsiteY20" fmla="*/ 1894974 h 2249906"/>
              <a:gd name="connsiteX21" fmla="*/ 517358 w 1317458"/>
              <a:gd name="connsiteY21" fmla="*/ 1882942 h 2249906"/>
              <a:gd name="connsiteX22" fmla="*/ 529389 w 1317458"/>
              <a:gd name="connsiteY22" fmla="*/ 1834816 h 2249906"/>
              <a:gd name="connsiteX23" fmla="*/ 547437 w 1317458"/>
              <a:gd name="connsiteY23" fmla="*/ 1822785 h 2249906"/>
              <a:gd name="connsiteX24" fmla="*/ 571500 w 1317458"/>
              <a:gd name="connsiteY24" fmla="*/ 1786690 h 2249906"/>
              <a:gd name="connsiteX25" fmla="*/ 589547 w 1317458"/>
              <a:gd name="connsiteY25" fmla="*/ 1768642 h 2249906"/>
              <a:gd name="connsiteX26" fmla="*/ 631658 w 1317458"/>
              <a:gd name="connsiteY26" fmla="*/ 1720516 h 2249906"/>
              <a:gd name="connsiteX27" fmla="*/ 643689 w 1317458"/>
              <a:gd name="connsiteY27" fmla="*/ 1702469 h 2249906"/>
              <a:gd name="connsiteX28" fmla="*/ 661737 w 1317458"/>
              <a:gd name="connsiteY28" fmla="*/ 1690437 h 2249906"/>
              <a:gd name="connsiteX29" fmla="*/ 679784 w 1317458"/>
              <a:gd name="connsiteY29" fmla="*/ 1672390 h 2249906"/>
              <a:gd name="connsiteX30" fmla="*/ 697831 w 1317458"/>
              <a:gd name="connsiteY30" fmla="*/ 1636295 h 2249906"/>
              <a:gd name="connsiteX31" fmla="*/ 709863 w 1317458"/>
              <a:gd name="connsiteY31" fmla="*/ 1600200 h 2249906"/>
              <a:gd name="connsiteX32" fmla="*/ 727910 w 1317458"/>
              <a:gd name="connsiteY32" fmla="*/ 1564106 h 2249906"/>
              <a:gd name="connsiteX33" fmla="*/ 739942 w 1317458"/>
              <a:gd name="connsiteY33" fmla="*/ 1546058 h 2249906"/>
              <a:gd name="connsiteX34" fmla="*/ 745958 w 1317458"/>
              <a:gd name="connsiteY34" fmla="*/ 1528011 h 2249906"/>
              <a:gd name="connsiteX35" fmla="*/ 770021 w 1317458"/>
              <a:gd name="connsiteY35" fmla="*/ 1491916 h 2249906"/>
              <a:gd name="connsiteX36" fmla="*/ 782052 w 1317458"/>
              <a:gd name="connsiteY36" fmla="*/ 1473869 h 2249906"/>
              <a:gd name="connsiteX37" fmla="*/ 818147 w 1317458"/>
              <a:gd name="connsiteY37" fmla="*/ 1449806 h 2249906"/>
              <a:gd name="connsiteX38" fmla="*/ 854242 w 1317458"/>
              <a:gd name="connsiteY38" fmla="*/ 1431758 h 2249906"/>
              <a:gd name="connsiteX39" fmla="*/ 866273 w 1317458"/>
              <a:gd name="connsiteY39" fmla="*/ 1413711 h 2249906"/>
              <a:gd name="connsiteX40" fmla="*/ 872289 w 1317458"/>
              <a:gd name="connsiteY40" fmla="*/ 1389648 h 2249906"/>
              <a:gd name="connsiteX41" fmla="*/ 884321 w 1317458"/>
              <a:gd name="connsiteY41" fmla="*/ 1341521 h 2249906"/>
              <a:gd name="connsiteX42" fmla="*/ 896352 w 1317458"/>
              <a:gd name="connsiteY42" fmla="*/ 1299411 h 2249906"/>
              <a:gd name="connsiteX43" fmla="*/ 914400 w 1317458"/>
              <a:gd name="connsiteY43" fmla="*/ 1239253 h 2249906"/>
              <a:gd name="connsiteX44" fmla="*/ 938463 w 1317458"/>
              <a:gd name="connsiteY44" fmla="*/ 1203158 h 2249906"/>
              <a:gd name="connsiteX45" fmla="*/ 950494 w 1317458"/>
              <a:gd name="connsiteY45" fmla="*/ 1167064 h 2249906"/>
              <a:gd name="connsiteX46" fmla="*/ 974558 w 1317458"/>
              <a:gd name="connsiteY46" fmla="*/ 1046748 h 2249906"/>
              <a:gd name="connsiteX47" fmla="*/ 980573 w 1317458"/>
              <a:gd name="connsiteY47" fmla="*/ 1028700 h 2249906"/>
              <a:gd name="connsiteX48" fmla="*/ 1004637 w 1317458"/>
              <a:gd name="connsiteY48" fmla="*/ 980574 h 2249906"/>
              <a:gd name="connsiteX49" fmla="*/ 1028700 w 1317458"/>
              <a:gd name="connsiteY49" fmla="*/ 944479 h 2249906"/>
              <a:gd name="connsiteX50" fmla="*/ 1046747 w 1317458"/>
              <a:gd name="connsiteY50" fmla="*/ 908385 h 2249906"/>
              <a:gd name="connsiteX51" fmla="*/ 1052763 w 1317458"/>
              <a:gd name="connsiteY51" fmla="*/ 890337 h 2249906"/>
              <a:gd name="connsiteX52" fmla="*/ 1064794 w 1317458"/>
              <a:gd name="connsiteY52" fmla="*/ 872290 h 2249906"/>
              <a:gd name="connsiteX53" fmla="*/ 1070810 w 1317458"/>
              <a:gd name="connsiteY53" fmla="*/ 854242 h 2249906"/>
              <a:gd name="connsiteX54" fmla="*/ 1082842 w 1317458"/>
              <a:gd name="connsiteY54" fmla="*/ 836195 h 2249906"/>
              <a:gd name="connsiteX55" fmla="*/ 1094873 w 1317458"/>
              <a:gd name="connsiteY55" fmla="*/ 800100 h 2249906"/>
              <a:gd name="connsiteX56" fmla="*/ 1100889 w 1317458"/>
              <a:gd name="connsiteY56" fmla="*/ 782053 h 2249906"/>
              <a:gd name="connsiteX57" fmla="*/ 1112921 w 1317458"/>
              <a:gd name="connsiteY57" fmla="*/ 703848 h 2249906"/>
              <a:gd name="connsiteX58" fmla="*/ 1136984 w 1317458"/>
              <a:gd name="connsiteY58" fmla="*/ 667753 h 2249906"/>
              <a:gd name="connsiteX59" fmla="*/ 1155031 w 1317458"/>
              <a:gd name="connsiteY59" fmla="*/ 655721 h 2249906"/>
              <a:gd name="connsiteX60" fmla="*/ 1149015 w 1317458"/>
              <a:gd name="connsiteY60" fmla="*/ 637674 h 2249906"/>
              <a:gd name="connsiteX61" fmla="*/ 1167063 w 1317458"/>
              <a:gd name="connsiteY61" fmla="*/ 589548 h 2249906"/>
              <a:gd name="connsiteX62" fmla="*/ 1179094 w 1317458"/>
              <a:gd name="connsiteY62" fmla="*/ 553453 h 2249906"/>
              <a:gd name="connsiteX63" fmla="*/ 1197142 w 1317458"/>
              <a:gd name="connsiteY63" fmla="*/ 499311 h 2249906"/>
              <a:gd name="connsiteX64" fmla="*/ 1203158 w 1317458"/>
              <a:gd name="connsiteY64" fmla="*/ 481264 h 2249906"/>
              <a:gd name="connsiteX65" fmla="*/ 1215189 w 1317458"/>
              <a:gd name="connsiteY65" fmla="*/ 409074 h 2249906"/>
              <a:gd name="connsiteX66" fmla="*/ 1221205 w 1317458"/>
              <a:gd name="connsiteY66" fmla="*/ 360948 h 2249906"/>
              <a:gd name="connsiteX67" fmla="*/ 1239252 w 1317458"/>
              <a:gd name="connsiteY67" fmla="*/ 294774 h 2249906"/>
              <a:gd name="connsiteX68" fmla="*/ 1257300 w 1317458"/>
              <a:gd name="connsiteY68" fmla="*/ 282742 h 2249906"/>
              <a:gd name="connsiteX69" fmla="*/ 1269331 w 1317458"/>
              <a:gd name="connsiteY69" fmla="*/ 264695 h 2249906"/>
              <a:gd name="connsiteX70" fmla="*/ 1317458 w 1317458"/>
              <a:gd name="connsiteY70" fmla="*/ 246648 h 2249906"/>
              <a:gd name="connsiteX71" fmla="*/ 1311442 w 1317458"/>
              <a:gd name="connsiteY71" fmla="*/ 0 h 2249906"/>
              <a:gd name="connsiteX72" fmla="*/ 1311442 w 1317458"/>
              <a:gd name="connsiteY72" fmla="*/ 0 h 2249906"/>
              <a:gd name="connsiteX73" fmla="*/ 1209173 w 1317458"/>
              <a:gd name="connsiteY73" fmla="*/ 6016 h 2249906"/>
              <a:gd name="connsiteX74" fmla="*/ 1173079 w 1317458"/>
              <a:gd name="connsiteY74" fmla="*/ 12032 h 2249906"/>
              <a:gd name="connsiteX75" fmla="*/ 1118937 w 1317458"/>
              <a:gd name="connsiteY75" fmla="*/ 18048 h 2249906"/>
              <a:gd name="connsiteX76" fmla="*/ 974558 w 1317458"/>
              <a:gd name="connsiteY76" fmla="*/ 30079 h 2249906"/>
              <a:gd name="connsiteX77" fmla="*/ 950494 w 1317458"/>
              <a:gd name="connsiteY77" fmla="*/ 36095 h 2249906"/>
              <a:gd name="connsiteX78" fmla="*/ 932447 w 1317458"/>
              <a:gd name="connsiteY78" fmla="*/ 42111 h 2249906"/>
              <a:gd name="connsiteX79" fmla="*/ 902368 w 1317458"/>
              <a:gd name="connsiteY79" fmla="*/ 48127 h 2249906"/>
              <a:gd name="connsiteX80" fmla="*/ 745958 w 1317458"/>
              <a:gd name="connsiteY80" fmla="*/ 42111 h 2249906"/>
              <a:gd name="connsiteX81" fmla="*/ 721894 w 1317458"/>
              <a:gd name="connsiteY81" fmla="*/ 30079 h 2249906"/>
              <a:gd name="connsiteX82" fmla="*/ 679784 w 1317458"/>
              <a:gd name="connsiteY82" fmla="*/ 12032 h 2249906"/>
              <a:gd name="connsiteX83" fmla="*/ 493294 w 1317458"/>
              <a:gd name="connsiteY83" fmla="*/ 12032 h 2249906"/>
              <a:gd name="connsiteX84" fmla="*/ 433137 w 1317458"/>
              <a:gd name="connsiteY84" fmla="*/ 18048 h 2249906"/>
              <a:gd name="connsiteX85" fmla="*/ 342900 w 1317458"/>
              <a:gd name="connsiteY85" fmla="*/ 30079 h 2249906"/>
              <a:gd name="connsiteX86" fmla="*/ 0 w 1317458"/>
              <a:gd name="connsiteY86" fmla="*/ 0 h 2249906"/>
              <a:gd name="connsiteX0" fmla="*/ 0 w 1317458"/>
              <a:gd name="connsiteY0" fmla="*/ 161195 h 2411101"/>
              <a:gd name="connsiteX1" fmla="*/ 0 w 1317458"/>
              <a:gd name="connsiteY1" fmla="*/ 2411101 h 2411101"/>
              <a:gd name="connsiteX2" fmla="*/ 0 w 1317458"/>
              <a:gd name="connsiteY2" fmla="*/ 2411101 h 2411101"/>
              <a:gd name="connsiteX3" fmla="*/ 48126 w 1317458"/>
              <a:gd name="connsiteY3" fmla="*/ 2387037 h 2411101"/>
              <a:gd name="connsiteX4" fmla="*/ 84221 w 1317458"/>
              <a:gd name="connsiteY4" fmla="*/ 2375006 h 2411101"/>
              <a:gd name="connsiteX5" fmla="*/ 120315 w 1317458"/>
              <a:gd name="connsiteY5" fmla="*/ 2356959 h 2411101"/>
              <a:gd name="connsiteX6" fmla="*/ 138363 w 1317458"/>
              <a:gd name="connsiteY6" fmla="*/ 2344927 h 2411101"/>
              <a:gd name="connsiteX7" fmla="*/ 174458 w 1317458"/>
              <a:gd name="connsiteY7" fmla="*/ 2332895 h 2411101"/>
              <a:gd name="connsiteX8" fmla="*/ 192505 w 1317458"/>
              <a:gd name="connsiteY8" fmla="*/ 2326880 h 2411101"/>
              <a:gd name="connsiteX9" fmla="*/ 228600 w 1317458"/>
              <a:gd name="connsiteY9" fmla="*/ 2296801 h 2411101"/>
              <a:gd name="connsiteX10" fmla="*/ 246647 w 1317458"/>
              <a:gd name="connsiteY10" fmla="*/ 2278753 h 2411101"/>
              <a:gd name="connsiteX11" fmla="*/ 264694 w 1317458"/>
              <a:gd name="connsiteY11" fmla="*/ 2266722 h 2411101"/>
              <a:gd name="connsiteX12" fmla="*/ 300789 w 1317458"/>
              <a:gd name="connsiteY12" fmla="*/ 2236643 h 2411101"/>
              <a:gd name="connsiteX13" fmla="*/ 330868 w 1317458"/>
              <a:gd name="connsiteY13" fmla="*/ 2200548 h 2411101"/>
              <a:gd name="connsiteX14" fmla="*/ 366963 w 1317458"/>
              <a:gd name="connsiteY14" fmla="*/ 2176485 h 2411101"/>
              <a:gd name="connsiteX15" fmla="*/ 385010 w 1317458"/>
              <a:gd name="connsiteY15" fmla="*/ 2158437 h 2411101"/>
              <a:gd name="connsiteX16" fmla="*/ 397042 w 1317458"/>
              <a:gd name="connsiteY16" fmla="*/ 2140390 h 2411101"/>
              <a:gd name="connsiteX17" fmla="*/ 433137 w 1317458"/>
              <a:gd name="connsiteY17" fmla="*/ 2116327 h 2411101"/>
              <a:gd name="connsiteX18" fmla="*/ 451184 w 1317458"/>
              <a:gd name="connsiteY18" fmla="*/ 2098280 h 2411101"/>
              <a:gd name="connsiteX19" fmla="*/ 487279 w 1317458"/>
              <a:gd name="connsiteY19" fmla="*/ 2074216 h 2411101"/>
              <a:gd name="connsiteX20" fmla="*/ 499310 w 1317458"/>
              <a:gd name="connsiteY20" fmla="*/ 2056169 h 2411101"/>
              <a:gd name="connsiteX21" fmla="*/ 517358 w 1317458"/>
              <a:gd name="connsiteY21" fmla="*/ 2044137 h 2411101"/>
              <a:gd name="connsiteX22" fmla="*/ 529389 w 1317458"/>
              <a:gd name="connsiteY22" fmla="*/ 1996011 h 2411101"/>
              <a:gd name="connsiteX23" fmla="*/ 547437 w 1317458"/>
              <a:gd name="connsiteY23" fmla="*/ 1983980 h 2411101"/>
              <a:gd name="connsiteX24" fmla="*/ 571500 w 1317458"/>
              <a:gd name="connsiteY24" fmla="*/ 1947885 h 2411101"/>
              <a:gd name="connsiteX25" fmla="*/ 589547 w 1317458"/>
              <a:gd name="connsiteY25" fmla="*/ 1929837 h 2411101"/>
              <a:gd name="connsiteX26" fmla="*/ 631658 w 1317458"/>
              <a:gd name="connsiteY26" fmla="*/ 1881711 h 2411101"/>
              <a:gd name="connsiteX27" fmla="*/ 643689 w 1317458"/>
              <a:gd name="connsiteY27" fmla="*/ 1863664 h 2411101"/>
              <a:gd name="connsiteX28" fmla="*/ 661737 w 1317458"/>
              <a:gd name="connsiteY28" fmla="*/ 1851632 h 2411101"/>
              <a:gd name="connsiteX29" fmla="*/ 679784 w 1317458"/>
              <a:gd name="connsiteY29" fmla="*/ 1833585 h 2411101"/>
              <a:gd name="connsiteX30" fmla="*/ 697831 w 1317458"/>
              <a:gd name="connsiteY30" fmla="*/ 1797490 h 2411101"/>
              <a:gd name="connsiteX31" fmla="*/ 709863 w 1317458"/>
              <a:gd name="connsiteY31" fmla="*/ 1761395 h 2411101"/>
              <a:gd name="connsiteX32" fmla="*/ 727910 w 1317458"/>
              <a:gd name="connsiteY32" fmla="*/ 1725301 h 2411101"/>
              <a:gd name="connsiteX33" fmla="*/ 739942 w 1317458"/>
              <a:gd name="connsiteY33" fmla="*/ 1707253 h 2411101"/>
              <a:gd name="connsiteX34" fmla="*/ 745958 w 1317458"/>
              <a:gd name="connsiteY34" fmla="*/ 1689206 h 2411101"/>
              <a:gd name="connsiteX35" fmla="*/ 770021 w 1317458"/>
              <a:gd name="connsiteY35" fmla="*/ 1653111 h 2411101"/>
              <a:gd name="connsiteX36" fmla="*/ 782052 w 1317458"/>
              <a:gd name="connsiteY36" fmla="*/ 1635064 h 2411101"/>
              <a:gd name="connsiteX37" fmla="*/ 818147 w 1317458"/>
              <a:gd name="connsiteY37" fmla="*/ 1611001 h 2411101"/>
              <a:gd name="connsiteX38" fmla="*/ 854242 w 1317458"/>
              <a:gd name="connsiteY38" fmla="*/ 1592953 h 2411101"/>
              <a:gd name="connsiteX39" fmla="*/ 866273 w 1317458"/>
              <a:gd name="connsiteY39" fmla="*/ 1574906 h 2411101"/>
              <a:gd name="connsiteX40" fmla="*/ 872289 w 1317458"/>
              <a:gd name="connsiteY40" fmla="*/ 1550843 h 2411101"/>
              <a:gd name="connsiteX41" fmla="*/ 884321 w 1317458"/>
              <a:gd name="connsiteY41" fmla="*/ 1502716 h 2411101"/>
              <a:gd name="connsiteX42" fmla="*/ 896352 w 1317458"/>
              <a:gd name="connsiteY42" fmla="*/ 1460606 h 2411101"/>
              <a:gd name="connsiteX43" fmla="*/ 914400 w 1317458"/>
              <a:gd name="connsiteY43" fmla="*/ 1400448 h 2411101"/>
              <a:gd name="connsiteX44" fmla="*/ 938463 w 1317458"/>
              <a:gd name="connsiteY44" fmla="*/ 1364353 h 2411101"/>
              <a:gd name="connsiteX45" fmla="*/ 950494 w 1317458"/>
              <a:gd name="connsiteY45" fmla="*/ 1328259 h 2411101"/>
              <a:gd name="connsiteX46" fmla="*/ 974558 w 1317458"/>
              <a:gd name="connsiteY46" fmla="*/ 1207943 h 2411101"/>
              <a:gd name="connsiteX47" fmla="*/ 980573 w 1317458"/>
              <a:gd name="connsiteY47" fmla="*/ 1189895 h 2411101"/>
              <a:gd name="connsiteX48" fmla="*/ 1004637 w 1317458"/>
              <a:gd name="connsiteY48" fmla="*/ 1141769 h 2411101"/>
              <a:gd name="connsiteX49" fmla="*/ 1028700 w 1317458"/>
              <a:gd name="connsiteY49" fmla="*/ 1105674 h 2411101"/>
              <a:gd name="connsiteX50" fmla="*/ 1046747 w 1317458"/>
              <a:gd name="connsiteY50" fmla="*/ 1069580 h 2411101"/>
              <a:gd name="connsiteX51" fmla="*/ 1052763 w 1317458"/>
              <a:gd name="connsiteY51" fmla="*/ 1051532 h 2411101"/>
              <a:gd name="connsiteX52" fmla="*/ 1064794 w 1317458"/>
              <a:gd name="connsiteY52" fmla="*/ 1033485 h 2411101"/>
              <a:gd name="connsiteX53" fmla="*/ 1070810 w 1317458"/>
              <a:gd name="connsiteY53" fmla="*/ 1015437 h 2411101"/>
              <a:gd name="connsiteX54" fmla="*/ 1082842 w 1317458"/>
              <a:gd name="connsiteY54" fmla="*/ 997390 h 2411101"/>
              <a:gd name="connsiteX55" fmla="*/ 1094873 w 1317458"/>
              <a:gd name="connsiteY55" fmla="*/ 961295 h 2411101"/>
              <a:gd name="connsiteX56" fmla="*/ 1100889 w 1317458"/>
              <a:gd name="connsiteY56" fmla="*/ 943248 h 2411101"/>
              <a:gd name="connsiteX57" fmla="*/ 1112921 w 1317458"/>
              <a:gd name="connsiteY57" fmla="*/ 865043 h 2411101"/>
              <a:gd name="connsiteX58" fmla="*/ 1136984 w 1317458"/>
              <a:gd name="connsiteY58" fmla="*/ 828948 h 2411101"/>
              <a:gd name="connsiteX59" fmla="*/ 1155031 w 1317458"/>
              <a:gd name="connsiteY59" fmla="*/ 816916 h 2411101"/>
              <a:gd name="connsiteX60" fmla="*/ 1149015 w 1317458"/>
              <a:gd name="connsiteY60" fmla="*/ 798869 h 2411101"/>
              <a:gd name="connsiteX61" fmla="*/ 1167063 w 1317458"/>
              <a:gd name="connsiteY61" fmla="*/ 750743 h 2411101"/>
              <a:gd name="connsiteX62" fmla="*/ 1179094 w 1317458"/>
              <a:gd name="connsiteY62" fmla="*/ 714648 h 2411101"/>
              <a:gd name="connsiteX63" fmla="*/ 1197142 w 1317458"/>
              <a:gd name="connsiteY63" fmla="*/ 660506 h 2411101"/>
              <a:gd name="connsiteX64" fmla="*/ 1203158 w 1317458"/>
              <a:gd name="connsiteY64" fmla="*/ 642459 h 2411101"/>
              <a:gd name="connsiteX65" fmla="*/ 1215189 w 1317458"/>
              <a:gd name="connsiteY65" fmla="*/ 570269 h 2411101"/>
              <a:gd name="connsiteX66" fmla="*/ 1221205 w 1317458"/>
              <a:gd name="connsiteY66" fmla="*/ 522143 h 2411101"/>
              <a:gd name="connsiteX67" fmla="*/ 1239252 w 1317458"/>
              <a:gd name="connsiteY67" fmla="*/ 455969 h 2411101"/>
              <a:gd name="connsiteX68" fmla="*/ 1257300 w 1317458"/>
              <a:gd name="connsiteY68" fmla="*/ 443937 h 2411101"/>
              <a:gd name="connsiteX69" fmla="*/ 1269331 w 1317458"/>
              <a:gd name="connsiteY69" fmla="*/ 425890 h 2411101"/>
              <a:gd name="connsiteX70" fmla="*/ 1317458 w 1317458"/>
              <a:gd name="connsiteY70" fmla="*/ 407843 h 2411101"/>
              <a:gd name="connsiteX71" fmla="*/ 1311442 w 1317458"/>
              <a:gd name="connsiteY71" fmla="*/ 161195 h 2411101"/>
              <a:gd name="connsiteX72" fmla="*/ 1311442 w 1317458"/>
              <a:gd name="connsiteY72" fmla="*/ 161195 h 2411101"/>
              <a:gd name="connsiteX73" fmla="*/ 1209173 w 1317458"/>
              <a:gd name="connsiteY73" fmla="*/ 167211 h 2411101"/>
              <a:gd name="connsiteX74" fmla="*/ 1173079 w 1317458"/>
              <a:gd name="connsiteY74" fmla="*/ 173227 h 2411101"/>
              <a:gd name="connsiteX75" fmla="*/ 1118937 w 1317458"/>
              <a:gd name="connsiteY75" fmla="*/ 179243 h 2411101"/>
              <a:gd name="connsiteX76" fmla="*/ 974558 w 1317458"/>
              <a:gd name="connsiteY76" fmla="*/ 191274 h 2411101"/>
              <a:gd name="connsiteX77" fmla="*/ 950494 w 1317458"/>
              <a:gd name="connsiteY77" fmla="*/ 197290 h 2411101"/>
              <a:gd name="connsiteX78" fmla="*/ 932447 w 1317458"/>
              <a:gd name="connsiteY78" fmla="*/ 203306 h 2411101"/>
              <a:gd name="connsiteX79" fmla="*/ 902368 w 1317458"/>
              <a:gd name="connsiteY79" fmla="*/ 209322 h 2411101"/>
              <a:gd name="connsiteX80" fmla="*/ 745958 w 1317458"/>
              <a:gd name="connsiteY80" fmla="*/ 203306 h 2411101"/>
              <a:gd name="connsiteX81" fmla="*/ 721894 w 1317458"/>
              <a:gd name="connsiteY81" fmla="*/ 191274 h 2411101"/>
              <a:gd name="connsiteX82" fmla="*/ 679784 w 1317458"/>
              <a:gd name="connsiteY82" fmla="*/ 173227 h 2411101"/>
              <a:gd name="connsiteX83" fmla="*/ 493294 w 1317458"/>
              <a:gd name="connsiteY83" fmla="*/ 173227 h 2411101"/>
              <a:gd name="connsiteX84" fmla="*/ 433137 w 1317458"/>
              <a:gd name="connsiteY84" fmla="*/ 179243 h 2411101"/>
              <a:gd name="connsiteX85" fmla="*/ 0 w 1317458"/>
              <a:gd name="connsiteY85" fmla="*/ 161195 h 2411101"/>
              <a:gd name="connsiteX0" fmla="*/ 0 w 1317458"/>
              <a:gd name="connsiteY0" fmla="*/ 163137 h 2413043"/>
              <a:gd name="connsiteX1" fmla="*/ 0 w 1317458"/>
              <a:gd name="connsiteY1" fmla="*/ 2413043 h 2413043"/>
              <a:gd name="connsiteX2" fmla="*/ 0 w 1317458"/>
              <a:gd name="connsiteY2" fmla="*/ 2413043 h 2413043"/>
              <a:gd name="connsiteX3" fmla="*/ 48126 w 1317458"/>
              <a:gd name="connsiteY3" fmla="*/ 2388979 h 2413043"/>
              <a:gd name="connsiteX4" fmla="*/ 84221 w 1317458"/>
              <a:gd name="connsiteY4" fmla="*/ 2376948 h 2413043"/>
              <a:gd name="connsiteX5" fmla="*/ 120315 w 1317458"/>
              <a:gd name="connsiteY5" fmla="*/ 2358901 h 2413043"/>
              <a:gd name="connsiteX6" fmla="*/ 138363 w 1317458"/>
              <a:gd name="connsiteY6" fmla="*/ 2346869 h 2413043"/>
              <a:gd name="connsiteX7" fmla="*/ 174458 w 1317458"/>
              <a:gd name="connsiteY7" fmla="*/ 2334837 h 2413043"/>
              <a:gd name="connsiteX8" fmla="*/ 192505 w 1317458"/>
              <a:gd name="connsiteY8" fmla="*/ 2328822 h 2413043"/>
              <a:gd name="connsiteX9" fmla="*/ 228600 w 1317458"/>
              <a:gd name="connsiteY9" fmla="*/ 2298743 h 2413043"/>
              <a:gd name="connsiteX10" fmla="*/ 246647 w 1317458"/>
              <a:gd name="connsiteY10" fmla="*/ 2280695 h 2413043"/>
              <a:gd name="connsiteX11" fmla="*/ 264694 w 1317458"/>
              <a:gd name="connsiteY11" fmla="*/ 2268664 h 2413043"/>
              <a:gd name="connsiteX12" fmla="*/ 300789 w 1317458"/>
              <a:gd name="connsiteY12" fmla="*/ 2238585 h 2413043"/>
              <a:gd name="connsiteX13" fmla="*/ 330868 w 1317458"/>
              <a:gd name="connsiteY13" fmla="*/ 2202490 h 2413043"/>
              <a:gd name="connsiteX14" fmla="*/ 366963 w 1317458"/>
              <a:gd name="connsiteY14" fmla="*/ 2178427 h 2413043"/>
              <a:gd name="connsiteX15" fmla="*/ 385010 w 1317458"/>
              <a:gd name="connsiteY15" fmla="*/ 2160379 h 2413043"/>
              <a:gd name="connsiteX16" fmla="*/ 397042 w 1317458"/>
              <a:gd name="connsiteY16" fmla="*/ 2142332 h 2413043"/>
              <a:gd name="connsiteX17" fmla="*/ 433137 w 1317458"/>
              <a:gd name="connsiteY17" fmla="*/ 2118269 h 2413043"/>
              <a:gd name="connsiteX18" fmla="*/ 451184 w 1317458"/>
              <a:gd name="connsiteY18" fmla="*/ 2100222 h 2413043"/>
              <a:gd name="connsiteX19" fmla="*/ 487279 w 1317458"/>
              <a:gd name="connsiteY19" fmla="*/ 2076158 h 2413043"/>
              <a:gd name="connsiteX20" fmla="*/ 499310 w 1317458"/>
              <a:gd name="connsiteY20" fmla="*/ 2058111 h 2413043"/>
              <a:gd name="connsiteX21" fmla="*/ 517358 w 1317458"/>
              <a:gd name="connsiteY21" fmla="*/ 2046079 h 2413043"/>
              <a:gd name="connsiteX22" fmla="*/ 529389 w 1317458"/>
              <a:gd name="connsiteY22" fmla="*/ 1997953 h 2413043"/>
              <a:gd name="connsiteX23" fmla="*/ 547437 w 1317458"/>
              <a:gd name="connsiteY23" fmla="*/ 1985922 h 2413043"/>
              <a:gd name="connsiteX24" fmla="*/ 571500 w 1317458"/>
              <a:gd name="connsiteY24" fmla="*/ 1949827 h 2413043"/>
              <a:gd name="connsiteX25" fmla="*/ 589547 w 1317458"/>
              <a:gd name="connsiteY25" fmla="*/ 1931779 h 2413043"/>
              <a:gd name="connsiteX26" fmla="*/ 631658 w 1317458"/>
              <a:gd name="connsiteY26" fmla="*/ 1883653 h 2413043"/>
              <a:gd name="connsiteX27" fmla="*/ 643689 w 1317458"/>
              <a:gd name="connsiteY27" fmla="*/ 1865606 h 2413043"/>
              <a:gd name="connsiteX28" fmla="*/ 661737 w 1317458"/>
              <a:gd name="connsiteY28" fmla="*/ 1853574 h 2413043"/>
              <a:gd name="connsiteX29" fmla="*/ 679784 w 1317458"/>
              <a:gd name="connsiteY29" fmla="*/ 1835527 h 2413043"/>
              <a:gd name="connsiteX30" fmla="*/ 697831 w 1317458"/>
              <a:gd name="connsiteY30" fmla="*/ 1799432 h 2413043"/>
              <a:gd name="connsiteX31" fmla="*/ 709863 w 1317458"/>
              <a:gd name="connsiteY31" fmla="*/ 1763337 h 2413043"/>
              <a:gd name="connsiteX32" fmla="*/ 727910 w 1317458"/>
              <a:gd name="connsiteY32" fmla="*/ 1727243 h 2413043"/>
              <a:gd name="connsiteX33" fmla="*/ 739942 w 1317458"/>
              <a:gd name="connsiteY33" fmla="*/ 1709195 h 2413043"/>
              <a:gd name="connsiteX34" fmla="*/ 745958 w 1317458"/>
              <a:gd name="connsiteY34" fmla="*/ 1691148 h 2413043"/>
              <a:gd name="connsiteX35" fmla="*/ 770021 w 1317458"/>
              <a:gd name="connsiteY35" fmla="*/ 1655053 h 2413043"/>
              <a:gd name="connsiteX36" fmla="*/ 782052 w 1317458"/>
              <a:gd name="connsiteY36" fmla="*/ 1637006 h 2413043"/>
              <a:gd name="connsiteX37" fmla="*/ 818147 w 1317458"/>
              <a:gd name="connsiteY37" fmla="*/ 1612943 h 2413043"/>
              <a:gd name="connsiteX38" fmla="*/ 854242 w 1317458"/>
              <a:gd name="connsiteY38" fmla="*/ 1594895 h 2413043"/>
              <a:gd name="connsiteX39" fmla="*/ 866273 w 1317458"/>
              <a:gd name="connsiteY39" fmla="*/ 1576848 h 2413043"/>
              <a:gd name="connsiteX40" fmla="*/ 872289 w 1317458"/>
              <a:gd name="connsiteY40" fmla="*/ 1552785 h 2413043"/>
              <a:gd name="connsiteX41" fmla="*/ 884321 w 1317458"/>
              <a:gd name="connsiteY41" fmla="*/ 1504658 h 2413043"/>
              <a:gd name="connsiteX42" fmla="*/ 896352 w 1317458"/>
              <a:gd name="connsiteY42" fmla="*/ 1462548 h 2413043"/>
              <a:gd name="connsiteX43" fmla="*/ 914400 w 1317458"/>
              <a:gd name="connsiteY43" fmla="*/ 1402390 h 2413043"/>
              <a:gd name="connsiteX44" fmla="*/ 938463 w 1317458"/>
              <a:gd name="connsiteY44" fmla="*/ 1366295 h 2413043"/>
              <a:gd name="connsiteX45" fmla="*/ 950494 w 1317458"/>
              <a:gd name="connsiteY45" fmla="*/ 1330201 h 2413043"/>
              <a:gd name="connsiteX46" fmla="*/ 974558 w 1317458"/>
              <a:gd name="connsiteY46" fmla="*/ 1209885 h 2413043"/>
              <a:gd name="connsiteX47" fmla="*/ 980573 w 1317458"/>
              <a:gd name="connsiteY47" fmla="*/ 1191837 h 2413043"/>
              <a:gd name="connsiteX48" fmla="*/ 1004637 w 1317458"/>
              <a:gd name="connsiteY48" fmla="*/ 1143711 h 2413043"/>
              <a:gd name="connsiteX49" fmla="*/ 1028700 w 1317458"/>
              <a:gd name="connsiteY49" fmla="*/ 1107616 h 2413043"/>
              <a:gd name="connsiteX50" fmla="*/ 1046747 w 1317458"/>
              <a:gd name="connsiteY50" fmla="*/ 1071522 h 2413043"/>
              <a:gd name="connsiteX51" fmla="*/ 1052763 w 1317458"/>
              <a:gd name="connsiteY51" fmla="*/ 1053474 h 2413043"/>
              <a:gd name="connsiteX52" fmla="*/ 1064794 w 1317458"/>
              <a:gd name="connsiteY52" fmla="*/ 1035427 h 2413043"/>
              <a:gd name="connsiteX53" fmla="*/ 1070810 w 1317458"/>
              <a:gd name="connsiteY53" fmla="*/ 1017379 h 2413043"/>
              <a:gd name="connsiteX54" fmla="*/ 1082842 w 1317458"/>
              <a:gd name="connsiteY54" fmla="*/ 999332 h 2413043"/>
              <a:gd name="connsiteX55" fmla="*/ 1094873 w 1317458"/>
              <a:gd name="connsiteY55" fmla="*/ 963237 h 2413043"/>
              <a:gd name="connsiteX56" fmla="*/ 1100889 w 1317458"/>
              <a:gd name="connsiteY56" fmla="*/ 945190 h 2413043"/>
              <a:gd name="connsiteX57" fmla="*/ 1112921 w 1317458"/>
              <a:gd name="connsiteY57" fmla="*/ 866985 h 2413043"/>
              <a:gd name="connsiteX58" fmla="*/ 1136984 w 1317458"/>
              <a:gd name="connsiteY58" fmla="*/ 830890 h 2413043"/>
              <a:gd name="connsiteX59" fmla="*/ 1155031 w 1317458"/>
              <a:gd name="connsiteY59" fmla="*/ 818858 h 2413043"/>
              <a:gd name="connsiteX60" fmla="*/ 1149015 w 1317458"/>
              <a:gd name="connsiteY60" fmla="*/ 800811 h 2413043"/>
              <a:gd name="connsiteX61" fmla="*/ 1167063 w 1317458"/>
              <a:gd name="connsiteY61" fmla="*/ 752685 h 2413043"/>
              <a:gd name="connsiteX62" fmla="*/ 1179094 w 1317458"/>
              <a:gd name="connsiteY62" fmla="*/ 716590 h 2413043"/>
              <a:gd name="connsiteX63" fmla="*/ 1197142 w 1317458"/>
              <a:gd name="connsiteY63" fmla="*/ 662448 h 2413043"/>
              <a:gd name="connsiteX64" fmla="*/ 1203158 w 1317458"/>
              <a:gd name="connsiteY64" fmla="*/ 644401 h 2413043"/>
              <a:gd name="connsiteX65" fmla="*/ 1215189 w 1317458"/>
              <a:gd name="connsiteY65" fmla="*/ 572211 h 2413043"/>
              <a:gd name="connsiteX66" fmla="*/ 1221205 w 1317458"/>
              <a:gd name="connsiteY66" fmla="*/ 524085 h 2413043"/>
              <a:gd name="connsiteX67" fmla="*/ 1239252 w 1317458"/>
              <a:gd name="connsiteY67" fmla="*/ 457911 h 2413043"/>
              <a:gd name="connsiteX68" fmla="*/ 1257300 w 1317458"/>
              <a:gd name="connsiteY68" fmla="*/ 445879 h 2413043"/>
              <a:gd name="connsiteX69" fmla="*/ 1269331 w 1317458"/>
              <a:gd name="connsiteY69" fmla="*/ 427832 h 2413043"/>
              <a:gd name="connsiteX70" fmla="*/ 1317458 w 1317458"/>
              <a:gd name="connsiteY70" fmla="*/ 409785 h 2413043"/>
              <a:gd name="connsiteX71" fmla="*/ 1311442 w 1317458"/>
              <a:gd name="connsiteY71" fmla="*/ 163137 h 2413043"/>
              <a:gd name="connsiteX72" fmla="*/ 1311442 w 1317458"/>
              <a:gd name="connsiteY72" fmla="*/ 163137 h 2413043"/>
              <a:gd name="connsiteX73" fmla="*/ 1209173 w 1317458"/>
              <a:gd name="connsiteY73" fmla="*/ 169153 h 2413043"/>
              <a:gd name="connsiteX74" fmla="*/ 1173079 w 1317458"/>
              <a:gd name="connsiteY74" fmla="*/ 175169 h 2413043"/>
              <a:gd name="connsiteX75" fmla="*/ 1118937 w 1317458"/>
              <a:gd name="connsiteY75" fmla="*/ 181185 h 2413043"/>
              <a:gd name="connsiteX76" fmla="*/ 974558 w 1317458"/>
              <a:gd name="connsiteY76" fmla="*/ 193216 h 2413043"/>
              <a:gd name="connsiteX77" fmla="*/ 950494 w 1317458"/>
              <a:gd name="connsiteY77" fmla="*/ 199232 h 2413043"/>
              <a:gd name="connsiteX78" fmla="*/ 932447 w 1317458"/>
              <a:gd name="connsiteY78" fmla="*/ 205248 h 2413043"/>
              <a:gd name="connsiteX79" fmla="*/ 902368 w 1317458"/>
              <a:gd name="connsiteY79" fmla="*/ 211264 h 2413043"/>
              <a:gd name="connsiteX80" fmla="*/ 745958 w 1317458"/>
              <a:gd name="connsiteY80" fmla="*/ 205248 h 2413043"/>
              <a:gd name="connsiteX81" fmla="*/ 721894 w 1317458"/>
              <a:gd name="connsiteY81" fmla="*/ 193216 h 2413043"/>
              <a:gd name="connsiteX82" fmla="*/ 679784 w 1317458"/>
              <a:gd name="connsiteY82" fmla="*/ 175169 h 2413043"/>
              <a:gd name="connsiteX83" fmla="*/ 493294 w 1317458"/>
              <a:gd name="connsiteY83" fmla="*/ 175169 h 2413043"/>
              <a:gd name="connsiteX84" fmla="*/ 0 w 1317458"/>
              <a:gd name="connsiteY84" fmla="*/ 163137 h 2413043"/>
              <a:gd name="connsiteX0" fmla="*/ 0 w 1317458"/>
              <a:gd name="connsiteY0" fmla="*/ 163789 h 2413695"/>
              <a:gd name="connsiteX1" fmla="*/ 0 w 1317458"/>
              <a:gd name="connsiteY1" fmla="*/ 2413695 h 2413695"/>
              <a:gd name="connsiteX2" fmla="*/ 0 w 1317458"/>
              <a:gd name="connsiteY2" fmla="*/ 2413695 h 2413695"/>
              <a:gd name="connsiteX3" fmla="*/ 48126 w 1317458"/>
              <a:gd name="connsiteY3" fmla="*/ 2389631 h 2413695"/>
              <a:gd name="connsiteX4" fmla="*/ 84221 w 1317458"/>
              <a:gd name="connsiteY4" fmla="*/ 2377600 h 2413695"/>
              <a:gd name="connsiteX5" fmla="*/ 120315 w 1317458"/>
              <a:gd name="connsiteY5" fmla="*/ 2359553 h 2413695"/>
              <a:gd name="connsiteX6" fmla="*/ 138363 w 1317458"/>
              <a:gd name="connsiteY6" fmla="*/ 2347521 h 2413695"/>
              <a:gd name="connsiteX7" fmla="*/ 174458 w 1317458"/>
              <a:gd name="connsiteY7" fmla="*/ 2335489 h 2413695"/>
              <a:gd name="connsiteX8" fmla="*/ 192505 w 1317458"/>
              <a:gd name="connsiteY8" fmla="*/ 2329474 h 2413695"/>
              <a:gd name="connsiteX9" fmla="*/ 228600 w 1317458"/>
              <a:gd name="connsiteY9" fmla="*/ 2299395 h 2413695"/>
              <a:gd name="connsiteX10" fmla="*/ 246647 w 1317458"/>
              <a:gd name="connsiteY10" fmla="*/ 2281347 h 2413695"/>
              <a:gd name="connsiteX11" fmla="*/ 264694 w 1317458"/>
              <a:gd name="connsiteY11" fmla="*/ 2269316 h 2413695"/>
              <a:gd name="connsiteX12" fmla="*/ 300789 w 1317458"/>
              <a:gd name="connsiteY12" fmla="*/ 2239237 h 2413695"/>
              <a:gd name="connsiteX13" fmla="*/ 330868 w 1317458"/>
              <a:gd name="connsiteY13" fmla="*/ 2203142 h 2413695"/>
              <a:gd name="connsiteX14" fmla="*/ 366963 w 1317458"/>
              <a:gd name="connsiteY14" fmla="*/ 2179079 h 2413695"/>
              <a:gd name="connsiteX15" fmla="*/ 385010 w 1317458"/>
              <a:gd name="connsiteY15" fmla="*/ 2161031 h 2413695"/>
              <a:gd name="connsiteX16" fmla="*/ 397042 w 1317458"/>
              <a:gd name="connsiteY16" fmla="*/ 2142984 h 2413695"/>
              <a:gd name="connsiteX17" fmla="*/ 433137 w 1317458"/>
              <a:gd name="connsiteY17" fmla="*/ 2118921 h 2413695"/>
              <a:gd name="connsiteX18" fmla="*/ 451184 w 1317458"/>
              <a:gd name="connsiteY18" fmla="*/ 2100874 h 2413695"/>
              <a:gd name="connsiteX19" fmla="*/ 487279 w 1317458"/>
              <a:gd name="connsiteY19" fmla="*/ 2076810 h 2413695"/>
              <a:gd name="connsiteX20" fmla="*/ 499310 w 1317458"/>
              <a:gd name="connsiteY20" fmla="*/ 2058763 h 2413695"/>
              <a:gd name="connsiteX21" fmla="*/ 517358 w 1317458"/>
              <a:gd name="connsiteY21" fmla="*/ 2046731 h 2413695"/>
              <a:gd name="connsiteX22" fmla="*/ 529389 w 1317458"/>
              <a:gd name="connsiteY22" fmla="*/ 1998605 h 2413695"/>
              <a:gd name="connsiteX23" fmla="*/ 547437 w 1317458"/>
              <a:gd name="connsiteY23" fmla="*/ 1986574 h 2413695"/>
              <a:gd name="connsiteX24" fmla="*/ 571500 w 1317458"/>
              <a:gd name="connsiteY24" fmla="*/ 1950479 h 2413695"/>
              <a:gd name="connsiteX25" fmla="*/ 589547 w 1317458"/>
              <a:gd name="connsiteY25" fmla="*/ 1932431 h 2413695"/>
              <a:gd name="connsiteX26" fmla="*/ 631658 w 1317458"/>
              <a:gd name="connsiteY26" fmla="*/ 1884305 h 2413695"/>
              <a:gd name="connsiteX27" fmla="*/ 643689 w 1317458"/>
              <a:gd name="connsiteY27" fmla="*/ 1866258 h 2413695"/>
              <a:gd name="connsiteX28" fmla="*/ 661737 w 1317458"/>
              <a:gd name="connsiteY28" fmla="*/ 1854226 h 2413695"/>
              <a:gd name="connsiteX29" fmla="*/ 679784 w 1317458"/>
              <a:gd name="connsiteY29" fmla="*/ 1836179 h 2413695"/>
              <a:gd name="connsiteX30" fmla="*/ 697831 w 1317458"/>
              <a:gd name="connsiteY30" fmla="*/ 1800084 h 2413695"/>
              <a:gd name="connsiteX31" fmla="*/ 709863 w 1317458"/>
              <a:gd name="connsiteY31" fmla="*/ 1763989 h 2413695"/>
              <a:gd name="connsiteX32" fmla="*/ 727910 w 1317458"/>
              <a:gd name="connsiteY32" fmla="*/ 1727895 h 2413695"/>
              <a:gd name="connsiteX33" fmla="*/ 739942 w 1317458"/>
              <a:gd name="connsiteY33" fmla="*/ 1709847 h 2413695"/>
              <a:gd name="connsiteX34" fmla="*/ 745958 w 1317458"/>
              <a:gd name="connsiteY34" fmla="*/ 1691800 h 2413695"/>
              <a:gd name="connsiteX35" fmla="*/ 770021 w 1317458"/>
              <a:gd name="connsiteY35" fmla="*/ 1655705 h 2413695"/>
              <a:gd name="connsiteX36" fmla="*/ 782052 w 1317458"/>
              <a:gd name="connsiteY36" fmla="*/ 1637658 h 2413695"/>
              <a:gd name="connsiteX37" fmla="*/ 818147 w 1317458"/>
              <a:gd name="connsiteY37" fmla="*/ 1613595 h 2413695"/>
              <a:gd name="connsiteX38" fmla="*/ 854242 w 1317458"/>
              <a:gd name="connsiteY38" fmla="*/ 1595547 h 2413695"/>
              <a:gd name="connsiteX39" fmla="*/ 866273 w 1317458"/>
              <a:gd name="connsiteY39" fmla="*/ 1577500 h 2413695"/>
              <a:gd name="connsiteX40" fmla="*/ 872289 w 1317458"/>
              <a:gd name="connsiteY40" fmla="*/ 1553437 h 2413695"/>
              <a:gd name="connsiteX41" fmla="*/ 884321 w 1317458"/>
              <a:gd name="connsiteY41" fmla="*/ 1505310 h 2413695"/>
              <a:gd name="connsiteX42" fmla="*/ 896352 w 1317458"/>
              <a:gd name="connsiteY42" fmla="*/ 1463200 h 2413695"/>
              <a:gd name="connsiteX43" fmla="*/ 914400 w 1317458"/>
              <a:gd name="connsiteY43" fmla="*/ 1403042 h 2413695"/>
              <a:gd name="connsiteX44" fmla="*/ 938463 w 1317458"/>
              <a:gd name="connsiteY44" fmla="*/ 1366947 h 2413695"/>
              <a:gd name="connsiteX45" fmla="*/ 950494 w 1317458"/>
              <a:gd name="connsiteY45" fmla="*/ 1330853 h 2413695"/>
              <a:gd name="connsiteX46" fmla="*/ 974558 w 1317458"/>
              <a:gd name="connsiteY46" fmla="*/ 1210537 h 2413695"/>
              <a:gd name="connsiteX47" fmla="*/ 980573 w 1317458"/>
              <a:gd name="connsiteY47" fmla="*/ 1192489 h 2413695"/>
              <a:gd name="connsiteX48" fmla="*/ 1004637 w 1317458"/>
              <a:gd name="connsiteY48" fmla="*/ 1144363 h 2413695"/>
              <a:gd name="connsiteX49" fmla="*/ 1028700 w 1317458"/>
              <a:gd name="connsiteY49" fmla="*/ 1108268 h 2413695"/>
              <a:gd name="connsiteX50" fmla="*/ 1046747 w 1317458"/>
              <a:gd name="connsiteY50" fmla="*/ 1072174 h 2413695"/>
              <a:gd name="connsiteX51" fmla="*/ 1052763 w 1317458"/>
              <a:gd name="connsiteY51" fmla="*/ 1054126 h 2413695"/>
              <a:gd name="connsiteX52" fmla="*/ 1064794 w 1317458"/>
              <a:gd name="connsiteY52" fmla="*/ 1036079 h 2413695"/>
              <a:gd name="connsiteX53" fmla="*/ 1070810 w 1317458"/>
              <a:gd name="connsiteY53" fmla="*/ 1018031 h 2413695"/>
              <a:gd name="connsiteX54" fmla="*/ 1082842 w 1317458"/>
              <a:gd name="connsiteY54" fmla="*/ 999984 h 2413695"/>
              <a:gd name="connsiteX55" fmla="*/ 1094873 w 1317458"/>
              <a:gd name="connsiteY55" fmla="*/ 963889 h 2413695"/>
              <a:gd name="connsiteX56" fmla="*/ 1100889 w 1317458"/>
              <a:gd name="connsiteY56" fmla="*/ 945842 h 2413695"/>
              <a:gd name="connsiteX57" fmla="*/ 1112921 w 1317458"/>
              <a:gd name="connsiteY57" fmla="*/ 867637 h 2413695"/>
              <a:gd name="connsiteX58" fmla="*/ 1136984 w 1317458"/>
              <a:gd name="connsiteY58" fmla="*/ 831542 h 2413695"/>
              <a:gd name="connsiteX59" fmla="*/ 1155031 w 1317458"/>
              <a:gd name="connsiteY59" fmla="*/ 819510 h 2413695"/>
              <a:gd name="connsiteX60" fmla="*/ 1149015 w 1317458"/>
              <a:gd name="connsiteY60" fmla="*/ 801463 h 2413695"/>
              <a:gd name="connsiteX61" fmla="*/ 1167063 w 1317458"/>
              <a:gd name="connsiteY61" fmla="*/ 753337 h 2413695"/>
              <a:gd name="connsiteX62" fmla="*/ 1179094 w 1317458"/>
              <a:gd name="connsiteY62" fmla="*/ 717242 h 2413695"/>
              <a:gd name="connsiteX63" fmla="*/ 1197142 w 1317458"/>
              <a:gd name="connsiteY63" fmla="*/ 663100 h 2413695"/>
              <a:gd name="connsiteX64" fmla="*/ 1203158 w 1317458"/>
              <a:gd name="connsiteY64" fmla="*/ 645053 h 2413695"/>
              <a:gd name="connsiteX65" fmla="*/ 1215189 w 1317458"/>
              <a:gd name="connsiteY65" fmla="*/ 572863 h 2413695"/>
              <a:gd name="connsiteX66" fmla="*/ 1221205 w 1317458"/>
              <a:gd name="connsiteY66" fmla="*/ 524737 h 2413695"/>
              <a:gd name="connsiteX67" fmla="*/ 1239252 w 1317458"/>
              <a:gd name="connsiteY67" fmla="*/ 458563 h 2413695"/>
              <a:gd name="connsiteX68" fmla="*/ 1257300 w 1317458"/>
              <a:gd name="connsiteY68" fmla="*/ 446531 h 2413695"/>
              <a:gd name="connsiteX69" fmla="*/ 1269331 w 1317458"/>
              <a:gd name="connsiteY69" fmla="*/ 428484 h 2413695"/>
              <a:gd name="connsiteX70" fmla="*/ 1317458 w 1317458"/>
              <a:gd name="connsiteY70" fmla="*/ 410437 h 2413695"/>
              <a:gd name="connsiteX71" fmla="*/ 1311442 w 1317458"/>
              <a:gd name="connsiteY71" fmla="*/ 163789 h 2413695"/>
              <a:gd name="connsiteX72" fmla="*/ 1311442 w 1317458"/>
              <a:gd name="connsiteY72" fmla="*/ 163789 h 2413695"/>
              <a:gd name="connsiteX73" fmla="*/ 1209173 w 1317458"/>
              <a:gd name="connsiteY73" fmla="*/ 169805 h 2413695"/>
              <a:gd name="connsiteX74" fmla="*/ 1173079 w 1317458"/>
              <a:gd name="connsiteY74" fmla="*/ 175821 h 2413695"/>
              <a:gd name="connsiteX75" fmla="*/ 1118937 w 1317458"/>
              <a:gd name="connsiteY75" fmla="*/ 181837 h 2413695"/>
              <a:gd name="connsiteX76" fmla="*/ 974558 w 1317458"/>
              <a:gd name="connsiteY76" fmla="*/ 193868 h 2413695"/>
              <a:gd name="connsiteX77" fmla="*/ 950494 w 1317458"/>
              <a:gd name="connsiteY77" fmla="*/ 199884 h 2413695"/>
              <a:gd name="connsiteX78" fmla="*/ 932447 w 1317458"/>
              <a:gd name="connsiteY78" fmla="*/ 205900 h 2413695"/>
              <a:gd name="connsiteX79" fmla="*/ 902368 w 1317458"/>
              <a:gd name="connsiteY79" fmla="*/ 211916 h 2413695"/>
              <a:gd name="connsiteX80" fmla="*/ 745958 w 1317458"/>
              <a:gd name="connsiteY80" fmla="*/ 205900 h 2413695"/>
              <a:gd name="connsiteX81" fmla="*/ 721894 w 1317458"/>
              <a:gd name="connsiteY81" fmla="*/ 193868 h 2413695"/>
              <a:gd name="connsiteX82" fmla="*/ 679784 w 1317458"/>
              <a:gd name="connsiteY82" fmla="*/ 175821 h 2413695"/>
              <a:gd name="connsiteX83" fmla="*/ 0 w 1317458"/>
              <a:gd name="connsiteY83" fmla="*/ 163789 h 2413695"/>
              <a:gd name="connsiteX0" fmla="*/ 0 w 1317458"/>
              <a:gd name="connsiteY0" fmla="*/ 158430 h 2408336"/>
              <a:gd name="connsiteX1" fmla="*/ 0 w 1317458"/>
              <a:gd name="connsiteY1" fmla="*/ 2408336 h 2408336"/>
              <a:gd name="connsiteX2" fmla="*/ 0 w 1317458"/>
              <a:gd name="connsiteY2" fmla="*/ 2408336 h 2408336"/>
              <a:gd name="connsiteX3" fmla="*/ 48126 w 1317458"/>
              <a:gd name="connsiteY3" fmla="*/ 2384272 h 2408336"/>
              <a:gd name="connsiteX4" fmla="*/ 84221 w 1317458"/>
              <a:gd name="connsiteY4" fmla="*/ 2372241 h 2408336"/>
              <a:gd name="connsiteX5" fmla="*/ 120315 w 1317458"/>
              <a:gd name="connsiteY5" fmla="*/ 2354194 h 2408336"/>
              <a:gd name="connsiteX6" fmla="*/ 138363 w 1317458"/>
              <a:gd name="connsiteY6" fmla="*/ 2342162 h 2408336"/>
              <a:gd name="connsiteX7" fmla="*/ 174458 w 1317458"/>
              <a:gd name="connsiteY7" fmla="*/ 2330130 h 2408336"/>
              <a:gd name="connsiteX8" fmla="*/ 192505 w 1317458"/>
              <a:gd name="connsiteY8" fmla="*/ 2324115 h 2408336"/>
              <a:gd name="connsiteX9" fmla="*/ 228600 w 1317458"/>
              <a:gd name="connsiteY9" fmla="*/ 2294036 h 2408336"/>
              <a:gd name="connsiteX10" fmla="*/ 246647 w 1317458"/>
              <a:gd name="connsiteY10" fmla="*/ 2275988 h 2408336"/>
              <a:gd name="connsiteX11" fmla="*/ 264694 w 1317458"/>
              <a:gd name="connsiteY11" fmla="*/ 2263957 h 2408336"/>
              <a:gd name="connsiteX12" fmla="*/ 300789 w 1317458"/>
              <a:gd name="connsiteY12" fmla="*/ 2233878 h 2408336"/>
              <a:gd name="connsiteX13" fmla="*/ 330868 w 1317458"/>
              <a:gd name="connsiteY13" fmla="*/ 2197783 h 2408336"/>
              <a:gd name="connsiteX14" fmla="*/ 366963 w 1317458"/>
              <a:gd name="connsiteY14" fmla="*/ 2173720 h 2408336"/>
              <a:gd name="connsiteX15" fmla="*/ 385010 w 1317458"/>
              <a:gd name="connsiteY15" fmla="*/ 2155672 h 2408336"/>
              <a:gd name="connsiteX16" fmla="*/ 397042 w 1317458"/>
              <a:gd name="connsiteY16" fmla="*/ 2137625 h 2408336"/>
              <a:gd name="connsiteX17" fmla="*/ 433137 w 1317458"/>
              <a:gd name="connsiteY17" fmla="*/ 2113562 h 2408336"/>
              <a:gd name="connsiteX18" fmla="*/ 451184 w 1317458"/>
              <a:gd name="connsiteY18" fmla="*/ 2095515 h 2408336"/>
              <a:gd name="connsiteX19" fmla="*/ 487279 w 1317458"/>
              <a:gd name="connsiteY19" fmla="*/ 2071451 h 2408336"/>
              <a:gd name="connsiteX20" fmla="*/ 499310 w 1317458"/>
              <a:gd name="connsiteY20" fmla="*/ 2053404 h 2408336"/>
              <a:gd name="connsiteX21" fmla="*/ 517358 w 1317458"/>
              <a:gd name="connsiteY21" fmla="*/ 2041372 h 2408336"/>
              <a:gd name="connsiteX22" fmla="*/ 529389 w 1317458"/>
              <a:gd name="connsiteY22" fmla="*/ 1993246 h 2408336"/>
              <a:gd name="connsiteX23" fmla="*/ 547437 w 1317458"/>
              <a:gd name="connsiteY23" fmla="*/ 1981215 h 2408336"/>
              <a:gd name="connsiteX24" fmla="*/ 571500 w 1317458"/>
              <a:gd name="connsiteY24" fmla="*/ 1945120 h 2408336"/>
              <a:gd name="connsiteX25" fmla="*/ 589547 w 1317458"/>
              <a:gd name="connsiteY25" fmla="*/ 1927072 h 2408336"/>
              <a:gd name="connsiteX26" fmla="*/ 631658 w 1317458"/>
              <a:gd name="connsiteY26" fmla="*/ 1878946 h 2408336"/>
              <a:gd name="connsiteX27" fmla="*/ 643689 w 1317458"/>
              <a:gd name="connsiteY27" fmla="*/ 1860899 h 2408336"/>
              <a:gd name="connsiteX28" fmla="*/ 661737 w 1317458"/>
              <a:gd name="connsiteY28" fmla="*/ 1848867 h 2408336"/>
              <a:gd name="connsiteX29" fmla="*/ 679784 w 1317458"/>
              <a:gd name="connsiteY29" fmla="*/ 1830820 h 2408336"/>
              <a:gd name="connsiteX30" fmla="*/ 697831 w 1317458"/>
              <a:gd name="connsiteY30" fmla="*/ 1794725 h 2408336"/>
              <a:gd name="connsiteX31" fmla="*/ 709863 w 1317458"/>
              <a:gd name="connsiteY31" fmla="*/ 1758630 h 2408336"/>
              <a:gd name="connsiteX32" fmla="*/ 727910 w 1317458"/>
              <a:gd name="connsiteY32" fmla="*/ 1722536 h 2408336"/>
              <a:gd name="connsiteX33" fmla="*/ 739942 w 1317458"/>
              <a:gd name="connsiteY33" fmla="*/ 1704488 h 2408336"/>
              <a:gd name="connsiteX34" fmla="*/ 745958 w 1317458"/>
              <a:gd name="connsiteY34" fmla="*/ 1686441 h 2408336"/>
              <a:gd name="connsiteX35" fmla="*/ 770021 w 1317458"/>
              <a:gd name="connsiteY35" fmla="*/ 1650346 h 2408336"/>
              <a:gd name="connsiteX36" fmla="*/ 782052 w 1317458"/>
              <a:gd name="connsiteY36" fmla="*/ 1632299 h 2408336"/>
              <a:gd name="connsiteX37" fmla="*/ 818147 w 1317458"/>
              <a:gd name="connsiteY37" fmla="*/ 1608236 h 2408336"/>
              <a:gd name="connsiteX38" fmla="*/ 854242 w 1317458"/>
              <a:gd name="connsiteY38" fmla="*/ 1590188 h 2408336"/>
              <a:gd name="connsiteX39" fmla="*/ 866273 w 1317458"/>
              <a:gd name="connsiteY39" fmla="*/ 1572141 h 2408336"/>
              <a:gd name="connsiteX40" fmla="*/ 872289 w 1317458"/>
              <a:gd name="connsiteY40" fmla="*/ 1548078 h 2408336"/>
              <a:gd name="connsiteX41" fmla="*/ 884321 w 1317458"/>
              <a:gd name="connsiteY41" fmla="*/ 1499951 h 2408336"/>
              <a:gd name="connsiteX42" fmla="*/ 896352 w 1317458"/>
              <a:gd name="connsiteY42" fmla="*/ 1457841 h 2408336"/>
              <a:gd name="connsiteX43" fmla="*/ 914400 w 1317458"/>
              <a:gd name="connsiteY43" fmla="*/ 1397683 h 2408336"/>
              <a:gd name="connsiteX44" fmla="*/ 938463 w 1317458"/>
              <a:gd name="connsiteY44" fmla="*/ 1361588 h 2408336"/>
              <a:gd name="connsiteX45" fmla="*/ 950494 w 1317458"/>
              <a:gd name="connsiteY45" fmla="*/ 1325494 h 2408336"/>
              <a:gd name="connsiteX46" fmla="*/ 974558 w 1317458"/>
              <a:gd name="connsiteY46" fmla="*/ 1205178 h 2408336"/>
              <a:gd name="connsiteX47" fmla="*/ 980573 w 1317458"/>
              <a:gd name="connsiteY47" fmla="*/ 1187130 h 2408336"/>
              <a:gd name="connsiteX48" fmla="*/ 1004637 w 1317458"/>
              <a:gd name="connsiteY48" fmla="*/ 1139004 h 2408336"/>
              <a:gd name="connsiteX49" fmla="*/ 1028700 w 1317458"/>
              <a:gd name="connsiteY49" fmla="*/ 1102909 h 2408336"/>
              <a:gd name="connsiteX50" fmla="*/ 1046747 w 1317458"/>
              <a:gd name="connsiteY50" fmla="*/ 1066815 h 2408336"/>
              <a:gd name="connsiteX51" fmla="*/ 1052763 w 1317458"/>
              <a:gd name="connsiteY51" fmla="*/ 1048767 h 2408336"/>
              <a:gd name="connsiteX52" fmla="*/ 1064794 w 1317458"/>
              <a:gd name="connsiteY52" fmla="*/ 1030720 h 2408336"/>
              <a:gd name="connsiteX53" fmla="*/ 1070810 w 1317458"/>
              <a:gd name="connsiteY53" fmla="*/ 1012672 h 2408336"/>
              <a:gd name="connsiteX54" fmla="*/ 1082842 w 1317458"/>
              <a:gd name="connsiteY54" fmla="*/ 994625 h 2408336"/>
              <a:gd name="connsiteX55" fmla="*/ 1094873 w 1317458"/>
              <a:gd name="connsiteY55" fmla="*/ 958530 h 2408336"/>
              <a:gd name="connsiteX56" fmla="*/ 1100889 w 1317458"/>
              <a:gd name="connsiteY56" fmla="*/ 940483 h 2408336"/>
              <a:gd name="connsiteX57" fmla="*/ 1112921 w 1317458"/>
              <a:gd name="connsiteY57" fmla="*/ 862278 h 2408336"/>
              <a:gd name="connsiteX58" fmla="*/ 1136984 w 1317458"/>
              <a:gd name="connsiteY58" fmla="*/ 826183 h 2408336"/>
              <a:gd name="connsiteX59" fmla="*/ 1155031 w 1317458"/>
              <a:gd name="connsiteY59" fmla="*/ 814151 h 2408336"/>
              <a:gd name="connsiteX60" fmla="*/ 1149015 w 1317458"/>
              <a:gd name="connsiteY60" fmla="*/ 796104 h 2408336"/>
              <a:gd name="connsiteX61" fmla="*/ 1167063 w 1317458"/>
              <a:gd name="connsiteY61" fmla="*/ 747978 h 2408336"/>
              <a:gd name="connsiteX62" fmla="*/ 1179094 w 1317458"/>
              <a:gd name="connsiteY62" fmla="*/ 711883 h 2408336"/>
              <a:gd name="connsiteX63" fmla="*/ 1197142 w 1317458"/>
              <a:gd name="connsiteY63" fmla="*/ 657741 h 2408336"/>
              <a:gd name="connsiteX64" fmla="*/ 1203158 w 1317458"/>
              <a:gd name="connsiteY64" fmla="*/ 639694 h 2408336"/>
              <a:gd name="connsiteX65" fmla="*/ 1215189 w 1317458"/>
              <a:gd name="connsiteY65" fmla="*/ 567504 h 2408336"/>
              <a:gd name="connsiteX66" fmla="*/ 1221205 w 1317458"/>
              <a:gd name="connsiteY66" fmla="*/ 519378 h 2408336"/>
              <a:gd name="connsiteX67" fmla="*/ 1239252 w 1317458"/>
              <a:gd name="connsiteY67" fmla="*/ 453204 h 2408336"/>
              <a:gd name="connsiteX68" fmla="*/ 1257300 w 1317458"/>
              <a:gd name="connsiteY68" fmla="*/ 441172 h 2408336"/>
              <a:gd name="connsiteX69" fmla="*/ 1269331 w 1317458"/>
              <a:gd name="connsiteY69" fmla="*/ 423125 h 2408336"/>
              <a:gd name="connsiteX70" fmla="*/ 1317458 w 1317458"/>
              <a:gd name="connsiteY70" fmla="*/ 405078 h 2408336"/>
              <a:gd name="connsiteX71" fmla="*/ 1311442 w 1317458"/>
              <a:gd name="connsiteY71" fmla="*/ 158430 h 2408336"/>
              <a:gd name="connsiteX72" fmla="*/ 1311442 w 1317458"/>
              <a:gd name="connsiteY72" fmla="*/ 158430 h 2408336"/>
              <a:gd name="connsiteX73" fmla="*/ 1209173 w 1317458"/>
              <a:gd name="connsiteY73" fmla="*/ 164446 h 2408336"/>
              <a:gd name="connsiteX74" fmla="*/ 1173079 w 1317458"/>
              <a:gd name="connsiteY74" fmla="*/ 170462 h 2408336"/>
              <a:gd name="connsiteX75" fmla="*/ 1118937 w 1317458"/>
              <a:gd name="connsiteY75" fmla="*/ 176478 h 2408336"/>
              <a:gd name="connsiteX76" fmla="*/ 974558 w 1317458"/>
              <a:gd name="connsiteY76" fmla="*/ 188509 h 2408336"/>
              <a:gd name="connsiteX77" fmla="*/ 950494 w 1317458"/>
              <a:gd name="connsiteY77" fmla="*/ 194525 h 2408336"/>
              <a:gd name="connsiteX78" fmla="*/ 932447 w 1317458"/>
              <a:gd name="connsiteY78" fmla="*/ 200541 h 2408336"/>
              <a:gd name="connsiteX79" fmla="*/ 902368 w 1317458"/>
              <a:gd name="connsiteY79" fmla="*/ 206557 h 2408336"/>
              <a:gd name="connsiteX80" fmla="*/ 745958 w 1317458"/>
              <a:gd name="connsiteY80" fmla="*/ 200541 h 2408336"/>
              <a:gd name="connsiteX81" fmla="*/ 721894 w 1317458"/>
              <a:gd name="connsiteY81" fmla="*/ 188509 h 2408336"/>
              <a:gd name="connsiteX82" fmla="*/ 0 w 1317458"/>
              <a:gd name="connsiteY82" fmla="*/ 158430 h 2408336"/>
              <a:gd name="connsiteX0" fmla="*/ 0 w 1317458"/>
              <a:gd name="connsiteY0" fmla="*/ 154901 h 2404807"/>
              <a:gd name="connsiteX1" fmla="*/ 0 w 1317458"/>
              <a:gd name="connsiteY1" fmla="*/ 2404807 h 2404807"/>
              <a:gd name="connsiteX2" fmla="*/ 0 w 1317458"/>
              <a:gd name="connsiteY2" fmla="*/ 2404807 h 2404807"/>
              <a:gd name="connsiteX3" fmla="*/ 48126 w 1317458"/>
              <a:gd name="connsiteY3" fmla="*/ 2380743 h 2404807"/>
              <a:gd name="connsiteX4" fmla="*/ 84221 w 1317458"/>
              <a:gd name="connsiteY4" fmla="*/ 2368712 h 2404807"/>
              <a:gd name="connsiteX5" fmla="*/ 120315 w 1317458"/>
              <a:gd name="connsiteY5" fmla="*/ 2350665 h 2404807"/>
              <a:gd name="connsiteX6" fmla="*/ 138363 w 1317458"/>
              <a:gd name="connsiteY6" fmla="*/ 2338633 h 2404807"/>
              <a:gd name="connsiteX7" fmla="*/ 174458 w 1317458"/>
              <a:gd name="connsiteY7" fmla="*/ 2326601 h 2404807"/>
              <a:gd name="connsiteX8" fmla="*/ 192505 w 1317458"/>
              <a:gd name="connsiteY8" fmla="*/ 2320586 h 2404807"/>
              <a:gd name="connsiteX9" fmla="*/ 228600 w 1317458"/>
              <a:gd name="connsiteY9" fmla="*/ 2290507 h 2404807"/>
              <a:gd name="connsiteX10" fmla="*/ 246647 w 1317458"/>
              <a:gd name="connsiteY10" fmla="*/ 2272459 h 2404807"/>
              <a:gd name="connsiteX11" fmla="*/ 264694 w 1317458"/>
              <a:gd name="connsiteY11" fmla="*/ 2260428 h 2404807"/>
              <a:gd name="connsiteX12" fmla="*/ 300789 w 1317458"/>
              <a:gd name="connsiteY12" fmla="*/ 2230349 h 2404807"/>
              <a:gd name="connsiteX13" fmla="*/ 330868 w 1317458"/>
              <a:gd name="connsiteY13" fmla="*/ 2194254 h 2404807"/>
              <a:gd name="connsiteX14" fmla="*/ 366963 w 1317458"/>
              <a:gd name="connsiteY14" fmla="*/ 2170191 h 2404807"/>
              <a:gd name="connsiteX15" fmla="*/ 385010 w 1317458"/>
              <a:gd name="connsiteY15" fmla="*/ 2152143 h 2404807"/>
              <a:gd name="connsiteX16" fmla="*/ 397042 w 1317458"/>
              <a:gd name="connsiteY16" fmla="*/ 2134096 h 2404807"/>
              <a:gd name="connsiteX17" fmla="*/ 433137 w 1317458"/>
              <a:gd name="connsiteY17" fmla="*/ 2110033 h 2404807"/>
              <a:gd name="connsiteX18" fmla="*/ 451184 w 1317458"/>
              <a:gd name="connsiteY18" fmla="*/ 2091986 h 2404807"/>
              <a:gd name="connsiteX19" fmla="*/ 487279 w 1317458"/>
              <a:gd name="connsiteY19" fmla="*/ 2067922 h 2404807"/>
              <a:gd name="connsiteX20" fmla="*/ 499310 w 1317458"/>
              <a:gd name="connsiteY20" fmla="*/ 2049875 h 2404807"/>
              <a:gd name="connsiteX21" fmla="*/ 517358 w 1317458"/>
              <a:gd name="connsiteY21" fmla="*/ 2037843 h 2404807"/>
              <a:gd name="connsiteX22" fmla="*/ 529389 w 1317458"/>
              <a:gd name="connsiteY22" fmla="*/ 1989717 h 2404807"/>
              <a:gd name="connsiteX23" fmla="*/ 547437 w 1317458"/>
              <a:gd name="connsiteY23" fmla="*/ 1977686 h 2404807"/>
              <a:gd name="connsiteX24" fmla="*/ 571500 w 1317458"/>
              <a:gd name="connsiteY24" fmla="*/ 1941591 h 2404807"/>
              <a:gd name="connsiteX25" fmla="*/ 589547 w 1317458"/>
              <a:gd name="connsiteY25" fmla="*/ 1923543 h 2404807"/>
              <a:gd name="connsiteX26" fmla="*/ 631658 w 1317458"/>
              <a:gd name="connsiteY26" fmla="*/ 1875417 h 2404807"/>
              <a:gd name="connsiteX27" fmla="*/ 643689 w 1317458"/>
              <a:gd name="connsiteY27" fmla="*/ 1857370 h 2404807"/>
              <a:gd name="connsiteX28" fmla="*/ 661737 w 1317458"/>
              <a:gd name="connsiteY28" fmla="*/ 1845338 h 2404807"/>
              <a:gd name="connsiteX29" fmla="*/ 679784 w 1317458"/>
              <a:gd name="connsiteY29" fmla="*/ 1827291 h 2404807"/>
              <a:gd name="connsiteX30" fmla="*/ 697831 w 1317458"/>
              <a:gd name="connsiteY30" fmla="*/ 1791196 h 2404807"/>
              <a:gd name="connsiteX31" fmla="*/ 709863 w 1317458"/>
              <a:gd name="connsiteY31" fmla="*/ 1755101 h 2404807"/>
              <a:gd name="connsiteX32" fmla="*/ 727910 w 1317458"/>
              <a:gd name="connsiteY32" fmla="*/ 1719007 h 2404807"/>
              <a:gd name="connsiteX33" fmla="*/ 739942 w 1317458"/>
              <a:gd name="connsiteY33" fmla="*/ 1700959 h 2404807"/>
              <a:gd name="connsiteX34" fmla="*/ 745958 w 1317458"/>
              <a:gd name="connsiteY34" fmla="*/ 1682912 h 2404807"/>
              <a:gd name="connsiteX35" fmla="*/ 770021 w 1317458"/>
              <a:gd name="connsiteY35" fmla="*/ 1646817 h 2404807"/>
              <a:gd name="connsiteX36" fmla="*/ 782052 w 1317458"/>
              <a:gd name="connsiteY36" fmla="*/ 1628770 h 2404807"/>
              <a:gd name="connsiteX37" fmla="*/ 818147 w 1317458"/>
              <a:gd name="connsiteY37" fmla="*/ 1604707 h 2404807"/>
              <a:gd name="connsiteX38" fmla="*/ 854242 w 1317458"/>
              <a:gd name="connsiteY38" fmla="*/ 1586659 h 2404807"/>
              <a:gd name="connsiteX39" fmla="*/ 866273 w 1317458"/>
              <a:gd name="connsiteY39" fmla="*/ 1568612 h 2404807"/>
              <a:gd name="connsiteX40" fmla="*/ 872289 w 1317458"/>
              <a:gd name="connsiteY40" fmla="*/ 1544549 h 2404807"/>
              <a:gd name="connsiteX41" fmla="*/ 884321 w 1317458"/>
              <a:gd name="connsiteY41" fmla="*/ 1496422 h 2404807"/>
              <a:gd name="connsiteX42" fmla="*/ 896352 w 1317458"/>
              <a:gd name="connsiteY42" fmla="*/ 1454312 h 2404807"/>
              <a:gd name="connsiteX43" fmla="*/ 914400 w 1317458"/>
              <a:gd name="connsiteY43" fmla="*/ 1394154 h 2404807"/>
              <a:gd name="connsiteX44" fmla="*/ 938463 w 1317458"/>
              <a:gd name="connsiteY44" fmla="*/ 1358059 h 2404807"/>
              <a:gd name="connsiteX45" fmla="*/ 950494 w 1317458"/>
              <a:gd name="connsiteY45" fmla="*/ 1321965 h 2404807"/>
              <a:gd name="connsiteX46" fmla="*/ 974558 w 1317458"/>
              <a:gd name="connsiteY46" fmla="*/ 1201649 h 2404807"/>
              <a:gd name="connsiteX47" fmla="*/ 980573 w 1317458"/>
              <a:gd name="connsiteY47" fmla="*/ 1183601 h 2404807"/>
              <a:gd name="connsiteX48" fmla="*/ 1004637 w 1317458"/>
              <a:gd name="connsiteY48" fmla="*/ 1135475 h 2404807"/>
              <a:gd name="connsiteX49" fmla="*/ 1028700 w 1317458"/>
              <a:gd name="connsiteY49" fmla="*/ 1099380 h 2404807"/>
              <a:gd name="connsiteX50" fmla="*/ 1046747 w 1317458"/>
              <a:gd name="connsiteY50" fmla="*/ 1063286 h 2404807"/>
              <a:gd name="connsiteX51" fmla="*/ 1052763 w 1317458"/>
              <a:gd name="connsiteY51" fmla="*/ 1045238 h 2404807"/>
              <a:gd name="connsiteX52" fmla="*/ 1064794 w 1317458"/>
              <a:gd name="connsiteY52" fmla="*/ 1027191 h 2404807"/>
              <a:gd name="connsiteX53" fmla="*/ 1070810 w 1317458"/>
              <a:gd name="connsiteY53" fmla="*/ 1009143 h 2404807"/>
              <a:gd name="connsiteX54" fmla="*/ 1082842 w 1317458"/>
              <a:gd name="connsiteY54" fmla="*/ 991096 h 2404807"/>
              <a:gd name="connsiteX55" fmla="*/ 1094873 w 1317458"/>
              <a:gd name="connsiteY55" fmla="*/ 955001 h 2404807"/>
              <a:gd name="connsiteX56" fmla="*/ 1100889 w 1317458"/>
              <a:gd name="connsiteY56" fmla="*/ 936954 h 2404807"/>
              <a:gd name="connsiteX57" fmla="*/ 1112921 w 1317458"/>
              <a:gd name="connsiteY57" fmla="*/ 858749 h 2404807"/>
              <a:gd name="connsiteX58" fmla="*/ 1136984 w 1317458"/>
              <a:gd name="connsiteY58" fmla="*/ 822654 h 2404807"/>
              <a:gd name="connsiteX59" fmla="*/ 1155031 w 1317458"/>
              <a:gd name="connsiteY59" fmla="*/ 810622 h 2404807"/>
              <a:gd name="connsiteX60" fmla="*/ 1149015 w 1317458"/>
              <a:gd name="connsiteY60" fmla="*/ 792575 h 2404807"/>
              <a:gd name="connsiteX61" fmla="*/ 1167063 w 1317458"/>
              <a:gd name="connsiteY61" fmla="*/ 744449 h 2404807"/>
              <a:gd name="connsiteX62" fmla="*/ 1179094 w 1317458"/>
              <a:gd name="connsiteY62" fmla="*/ 708354 h 2404807"/>
              <a:gd name="connsiteX63" fmla="*/ 1197142 w 1317458"/>
              <a:gd name="connsiteY63" fmla="*/ 654212 h 2404807"/>
              <a:gd name="connsiteX64" fmla="*/ 1203158 w 1317458"/>
              <a:gd name="connsiteY64" fmla="*/ 636165 h 2404807"/>
              <a:gd name="connsiteX65" fmla="*/ 1215189 w 1317458"/>
              <a:gd name="connsiteY65" fmla="*/ 563975 h 2404807"/>
              <a:gd name="connsiteX66" fmla="*/ 1221205 w 1317458"/>
              <a:gd name="connsiteY66" fmla="*/ 515849 h 2404807"/>
              <a:gd name="connsiteX67" fmla="*/ 1239252 w 1317458"/>
              <a:gd name="connsiteY67" fmla="*/ 449675 h 2404807"/>
              <a:gd name="connsiteX68" fmla="*/ 1257300 w 1317458"/>
              <a:gd name="connsiteY68" fmla="*/ 437643 h 2404807"/>
              <a:gd name="connsiteX69" fmla="*/ 1269331 w 1317458"/>
              <a:gd name="connsiteY69" fmla="*/ 419596 h 2404807"/>
              <a:gd name="connsiteX70" fmla="*/ 1317458 w 1317458"/>
              <a:gd name="connsiteY70" fmla="*/ 401549 h 2404807"/>
              <a:gd name="connsiteX71" fmla="*/ 1311442 w 1317458"/>
              <a:gd name="connsiteY71" fmla="*/ 154901 h 2404807"/>
              <a:gd name="connsiteX72" fmla="*/ 1311442 w 1317458"/>
              <a:gd name="connsiteY72" fmla="*/ 154901 h 2404807"/>
              <a:gd name="connsiteX73" fmla="*/ 1209173 w 1317458"/>
              <a:gd name="connsiteY73" fmla="*/ 160917 h 2404807"/>
              <a:gd name="connsiteX74" fmla="*/ 1173079 w 1317458"/>
              <a:gd name="connsiteY74" fmla="*/ 166933 h 2404807"/>
              <a:gd name="connsiteX75" fmla="*/ 1118937 w 1317458"/>
              <a:gd name="connsiteY75" fmla="*/ 172949 h 2404807"/>
              <a:gd name="connsiteX76" fmla="*/ 974558 w 1317458"/>
              <a:gd name="connsiteY76" fmla="*/ 184980 h 2404807"/>
              <a:gd name="connsiteX77" fmla="*/ 950494 w 1317458"/>
              <a:gd name="connsiteY77" fmla="*/ 190996 h 2404807"/>
              <a:gd name="connsiteX78" fmla="*/ 932447 w 1317458"/>
              <a:gd name="connsiteY78" fmla="*/ 197012 h 2404807"/>
              <a:gd name="connsiteX79" fmla="*/ 902368 w 1317458"/>
              <a:gd name="connsiteY79" fmla="*/ 203028 h 2404807"/>
              <a:gd name="connsiteX80" fmla="*/ 745958 w 1317458"/>
              <a:gd name="connsiteY80" fmla="*/ 197012 h 2404807"/>
              <a:gd name="connsiteX81" fmla="*/ 0 w 1317458"/>
              <a:gd name="connsiteY81" fmla="*/ 154901 h 2404807"/>
              <a:gd name="connsiteX0" fmla="*/ 0 w 1317458"/>
              <a:gd name="connsiteY0" fmla="*/ 152871 h 2402777"/>
              <a:gd name="connsiteX1" fmla="*/ 0 w 1317458"/>
              <a:gd name="connsiteY1" fmla="*/ 2402777 h 2402777"/>
              <a:gd name="connsiteX2" fmla="*/ 0 w 1317458"/>
              <a:gd name="connsiteY2" fmla="*/ 2402777 h 2402777"/>
              <a:gd name="connsiteX3" fmla="*/ 48126 w 1317458"/>
              <a:gd name="connsiteY3" fmla="*/ 2378713 h 2402777"/>
              <a:gd name="connsiteX4" fmla="*/ 84221 w 1317458"/>
              <a:gd name="connsiteY4" fmla="*/ 2366682 h 2402777"/>
              <a:gd name="connsiteX5" fmla="*/ 120315 w 1317458"/>
              <a:gd name="connsiteY5" fmla="*/ 2348635 h 2402777"/>
              <a:gd name="connsiteX6" fmla="*/ 138363 w 1317458"/>
              <a:gd name="connsiteY6" fmla="*/ 2336603 h 2402777"/>
              <a:gd name="connsiteX7" fmla="*/ 174458 w 1317458"/>
              <a:gd name="connsiteY7" fmla="*/ 2324571 h 2402777"/>
              <a:gd name="connsiteX8" fmla="*/ 192505 w 1317458"/>
              <a:gd name="connsiteY8" fmla="*/ 2318556 h 2402777"/>
              <a:gd name="connsiteX9" fmla="*/ 228600 w 1317458"/>
              <a:gd name="connsiteY9" fmla="*/ 2288477 h 2402777"/>
              <a:gd name="connsiteX10" fmla="*/ 246647 w 1317458"/>
              <a:gd name="connsiteY10" fmla="*/ 2270429 h 2402777"/>
              <a:gd name="connsiteX11" fmla="*/ 264694 w 1317458"/>
              <a:gd name="connsiteY11" fmla="*/ 2258398 h 2402777"/>
              <a:gd name="connsiteX12" fmla="*/ 300789 w 1317458"/>
              <a:gd name="connsiteY12" fmla="*/ 2228319 h 2402777"/>
              <a:gd name="connsiteX13" fmla="*/ 330868 w 1317458"/>
              <a:gd name="connsiteY13" fmla="*/ 2192224 h 2402777"/>
              <a:gd name="connsiteX14" fmla="*/ 366963 w 1317458"/>
              <a:gd name="connsiteY14" fmla="*/ 2168161 h 2402777"/>
              <a:gd name="connsiteX15" fmla="*/ 385010 w 1317458"/>
              <a:gd name="connsiteY15" fmla="*/ 2150113 h 2402777"/>
              <a:gd name="connsiteX16" fmla="*/ 397042 w 1317458"/>
              <a:gd name="connsiteY16" fmla="*/ 2132066 h 2402777"/>
              <a:gd name="connsiteX17" fmla="*/ 433137 w 1317458"/>
              <a:gd name="connsiteY17" fmla="*/ 2108003 h 2402777"/>
              <a:gd name="connsiteX18" fmla="*/ 451184 w 1317458"/>
              <a:gd name="connsiteY18" fmla="*/ 2089956 h 2402777"/>
              <a:gd name="connsiteX19" fmla="*/ 487279 w 1317458"/>
              <a:gd name="connsiteY19" fmla="*/ 2065892 h 2402777"/>
              <a:gd name="connsiteX20" fmla="*/ 499310 w 1317458"/>
              <a:gd name="connsiteY20" fmla="*/ 2047845 h 2402777"/>
              <a:gd name="connsiteX21" fmla="*/ 517358 w 1317458"/>
              <a:gd name="connsiteY21" fmla="*/ 2035813 h 2402777"/>
              <a:gd name="connsiteX22" fmla="*/ 529389 w 1317458"/>
              <a:gd name="connsiteY22" fmla="*/ 1987687 h 2402777"/>
              <a:gd name="connsiteX23" fmla="*/ 547437 w 1317458"/>
              <a:gd name="connsiteY23" fmla="*/ 1975656 h 2402777"/>
              <a:gd name="connsiteX24" fmla="*/ 571500 w 1317458"/>
              <a:gd name="connsiteY24" fmla="*/ 1939561 h 2402777"/>
              <a:gd name="connsiteX25" fmla="*/ 589547 w 1317458"/>
              <a:gd name="connsiteY25" fmla="*/ 1921513 h 2402777"/>
              <a:gd name="connsiteX26" fmla="*/ 631658 w 1317458"/>
              <a:gd name="connsiteY26" fmla="*/ 1873387 h 2402777"/>
              <a:gd name="connsiteX27" fmla="*/ 643689 w 1317458"/>
              <a:gd name="connsiteY27" fmla="*/ 1855340 h 2402777"/>
              <a:gd name="connsiteX28" fmla="*/ 661737 w 1317458"/>
              <a:gd name="connsiteY28" fmla="*/ 1843308 h 2402777"/>
              <a:gd name="connsiteX29" fmla="*/ 679784 w 1317458"/>
              <a:gd name="connsiteY29" fmla="*/ 1825261 h 2402777"/>
              <a:gd name="connsiteX30" fmla="*/ 697831 w 1317458"/>
              <a:gd name="connsiteY30" fmla="*/ 1789166 h 2402777"/>
              <a:gd name="connsiteX31" fmla="*/ 709863 w 1317458"/>
              <a:gd name="connsiteY31" fmla="*/ 1753071 h 2402777"/>
              <a:gd name="connsiteX32" fmla="*/ 727910 w 1317458"/>
              <a:gd name="connsiteY32" fmla="*/ 1716977 h 2402777"/>
              <a:gd name="connsiteX33" fmla="*/ 739942 w 1317458"/>
              <a:gd name="connsiteY33" fmla="*/ 1698929 h 2402777"/>
              <a:gd name="connsiteX34" fmla="*/ 745958 w 1317458"/>
              <a:gd name="connsiteY34" fmla="*/ 1680882 h 2402777"/>
              <a:gd name="connsiteX35" fmla="*/ 770021 w 1317458"/>
              <a:gd name="connsiteY35" fmla="*/ 1644787 h 2402777"/>
              <a:gd name="connsiteX36" fmla="*/ 782052 w 1317458"/>
              <a:gd name="connsiteY36" fmla="*/ 1626740 h 2402777"/>
              <a:gd name="connsiteX37" fmla="*/ 818147 w 1317458"/>
              <a:gd name="connsiteY37" fmla="*/ 1602677 h 2402777"/>
              <a:gd name="connsiteX38" fmla="*/ 854242 w 1317458"/>
              <a:gd name="connsiteY38" fmla="*/ 1584629 h 2402777"/>
              <a:gd name="connsiteX39" fmla="*/ 866273 w 1317458"/>
              <a:gd name="connsiteY39" fmla="*/ 1566582 h 2402777"/>
              <a:gd name="connsiteX40" fmla="*/ 872289 w 1317458"/>
              <a:gd name="connsiteY40" fmla="*/ 1542519 h 2402777"/>
              <a:gd name="connsiteX41" fmla="*/ 884321 w 1317458"/>
              <a:gd name="connsiteY41" fmla="*/ 1494392 h 2402777"/>
              <a:gd name="connsiteX42" fmla="*/ 896352 w 1317458"/>
              <a:gd name="connsiteY42" fmla="*/ 1452282 h 2402777"/>
              <a:gd name="connsiteX43" fmla="*/ 914400 w 1317458"/>
              <a:gd name="connsiteY43" fmla="*/ 1392124 h 2402777"/>
              <a:gd name="connsiteX44" fmla="*/ 938463 w 1317458"/>
              <a:gd name="connsiteY44" fmla="*/ 1356029 h 2402777"/>
              <a:gd name="connsiteX45" fmla="*/ 950494 w 1317458"/>
              <a:gd name="connsiteY45" fmla="*/ 1319935 h 2402777"/>
              <a:gd name="connsiteX46" fmla="*/ 974558 w 1317458"/>
              <a:gd name="connsiteY46" fmla="*/ 1199619 h 2402777"/>
              <a:gd name="connsiteX47" fmla="*/ 980573 w 1317458"/>
              <a:gd name="connsiteY47" fmla="*/ 1181571 h 2402777"/>
              <a:gd name="connsiteX48" fmla="*/ 1004637 w 1317458"/>
              <a:gd name="connsiteY48" fmla="*/ 1133445 h 2402777"/>
              <a:gd name="connsiteX49" fmla="*/ 1028700 w 1317458"/>
              <a:gd name="connsiteY49" fmla="*/ 1097350 h 2402777"/>
              <a:gd name="connsiteX50" fmla="*/ 1046747 w 1317458"/>
              <a:gd name="connsiteY50" fmla="*/ 1061256 h 2402777"/>
              <a:gd name="connsiteX51" fmla="*/ 1052763 w 1317458"/>
              <a:gd name="connsiteY51" fmla="*/ 1043208 h 2402777"/>
              <a:gd name="connsiteX52" fmla="*/ 1064794 w 1317458"/>
              <a:gd name="connsiteY52" fmla="*/ 1025161 h 2402777"/>
              <a:gd name="connsiteX53" fmla="*/ 1070810 w 1317458"/>
              <a:gd name="connsiteY53" fmla="*/ 1007113 h 2402777"/>
              <a:gd name="connsiteX54" fmla="*/ 1082842 w 1317458"/>
              <a:gd name="connsiteY54" fmla="*/ 989066 h 2402777"/>
              <a:gd name="connsiteX55" fmla="*/ 1094873 w 1317458"/>
              <a:gd name="connsiteY55" fmla="*/ 952971 h 2402777"/>
              <a:gd name="connsiteX56" fmla="*/ 1100889 w 1317458"/>
              <a:gd name="connsiteY56" fmla="*/ 934924 h 2402777"/>
              <a:gd name="connsiteX57" fmla="*/ 1112921 w 1317458"/>
              <a:gd name="connsiteY57" fmla="*/ 856719 h 2402777"/>
              <a:gd name="connsiteX58" fmla="*/ 1136984 w 1317458"/>
              <a:gd name="connsiteY58" fmla="*/ 820624 h 2402777"/>
              <a:gd name="connsiteX59" fmla="*/ 1155031 w 1317458"/>
              <a:gd name="connsiteY59" fmla="*/ 808592 h 2402777"/>
              <a:gd name="connsiteX60" fmla="*/ 1149015 w 1317458"/>
              <a:gd name="connsiteY60" fmla="*/ 790545 h 2402777"/>
              <a:gd name="connsiteX61" fmla="*/ 1167063 w 1317458"/>
              <a:gd name="connsiteY61" fmla="*/ 742419 h 2402777"/>
              <a:gd name="connsiteX62" fmla="*/ 1179094 w 1317458"/>
              <a:gd name="connsiteY62" fmla="*/ 706324 h 2402777"/>
              <a:gd name="connsiteX63" fmla="*/ 1197142 w 1317458"/>
              <a:gd name="connsiteY63" fmla="*/ 652182 h 2402777"/>
              <a:gd name="connsiteX64" fmla="*/ 1203158 w 1317458"/>
              <a:gd name="connsiteY64" fmla="*/ 634135 h 2402777"/>
              <a:gd name="connsiteX65" fmla="*/ 1215189 w 1317458"/>
              <a:gd name="connsiteY65" fmla="*/ 561945 h 2402777"/>
              <a:gd name="connsiteX66" fmla="*/ 1221205 w 1317458"/>
              <a:gd name="connsiteY66" fmla="*/ 513819 h 2402777"/>
              <a:gd name="connsiteX67" fmla="*/ 1239252 w 1317458"/>
              <a:gd name="connsiteY67" fmla="*/ 447645 h 2402777"/>
              <a:gd name="connsiteX68" fmla="*/ 1257300 w 1317458"/>
              <a:gd name="connsiteY68" fmla="*/ 435613 h 2402777"/>
              <a:gd name="connsiteX69" fmla="*/ 1269331 w 1317458"/>
              <a:gd name="connsiteY69" fmla="*/ 417566 h 2402777"/>
              <a:gd name="connsiteX70" fmla="*/ 1317458 w 1317458"/>
              <a:gd name="connsiteY70" fmla="*/ 399519 h 2402777"/>
              <a:gd name="connsiteX71" fmla="*/ 1311442 w 1317458"/>
              <a:gd name="connsiteY71" fmla="*/ 152871 h 2402777"/>
              <a:gd name="connsiteX72" fmla="*/ 1311442 w 1317458"/>
              <a:gd name="connsiteY72" fmla="*/ 152871 h 2402777"/>
              <a:gd name="connsiteX73" fmla="*/ 1209173 w 1317458"/>
              <a:gd name="connsiteY73" fmla="*/ 158887 h 2402777"/>
              <a:gd name="connsiteX74" fmla="*/ 1173079 w 1317458"/>
              <a:gd name="connsiteY74" fmla="*/ 164903 h 2402777"/>
              <a:gd name="connsiteX75" fmla="*/ 1118937 w 1317458"/>
              <a:gd name="connsiteY75" fmla="*/ 170919 h 2402777"/>
              <a:gd name="connsiteX76" fmla="*/ 974558 w 1317458"/>
              <a:gd name="connsiteY76" fmla="*/ 182950 h 2402777"/>
              <a:gd name="connsiteX77" fmla="*/ 950494 w 1317458"/>
              <a:gd name="connsiteY77" fmla="*/ 188966 h 2402777"/>
              <a:gd name="connsiteX78" fmla="*/ 932447 w 1317458"/>
              <a:gd name="connsiteY78" fmla="*/ 194982 h 2402777"/>
              <a:gd name="connsiteX79" fmla="*/ 902368 w 1317458"/>
              <a:gd name="connsiteY79" fmla="*/ 200998 h 2402777"/>
              <a:gd name="connsiteX80" fmla="*/ 0 w 1317458"/>
              <a:gd name="connsiteY80" fmla="*/ 152871 h 2402777"/>
              <a:gd name="connsiteX0" fmla="*/ 0 w 1317458"/>
              <a:gd name="connsiteY0" fmla="*/ 154496 h 2404402"/>
              <a:gd name="connsiteX1" fmla="*/ 0 w 1317458"/>
              <a:gd name="connsiteY1" fmla="*/ 2404402 h 2404402"/>
              <a:gd name="connsiteX2" fmla="*/ 0 w 1317458"/>
              <a:gd name="connsiteY2" fmla="*/ 2404402 h 2404402"/>
              <a:gd name="connsiteX3" fmla="*/ 48126 w 1317458"/>
              <a:gd name="connsiteY3" fmla="*/ 2380338 h 2404402"/>
              <a:gd name="connsiteX4" fmla="*/ 84221 w 1317458"/>
              <a:gd name="connsiteY4" fmla="*/ 2368307 h 2404402"/>
              <a:gd name="connsiteX5" fmla="*/ 120315 w 1317458"/>
              <a:gd name="connsiteY5" fmla="*/ 2350260 h 2404402"/>
              <a:gd name="connsiteX6" fmla="*/ 138363 w 1317458"/>
              <a:gd name="connsiteY6" fmla="*/ 2338228 h 2404402"/>
              <a:gd name="connsiteX7" fmla="*/ 174458 w 1317458"/>
              <a:gd name="connsiteY7" fmla="*/ 2326196 h 2404402"/>
              <a:gd name="connsiteX8" fmla="*/ 192505 w 1317458"/>
              <a:gd name="connsiteY8" fmla="*/ 2320181 h 2404402"/>
              <a:gd name="connsiteX9" fmla="*/ 228600 w 1317458"/>
              <a:gd name="connsiteY9" fmla="*/ 2290102 h 2404402"/>
              <a:gd name="connsiteX10" fmla="*/ 246647 w 1317458"/>
              <a:gd name="connsiteY10" fmla="*/ 2272054 h 2404402"/>
              <a:gd name="connsiteX11" fmla="*/ 264694 w 1317458"/>
              <a:gd name="connsiteY11" fmla="*/ 2260023 h 2404402"/>
              <a:gd name="connsiteX12" fmla="*/ 300789 w 1317458"/>
              <a:gd name="connsiteY12" fmla="*/ 2229944 h 2404402"/>
              <a:gd name="connsiteX13" fmla="*/ 330868 w 1317458"/>
              <a:gd name="connsiteY13" fmla="*/ 2193849 h 2404402"/>
              <a:gd name="connsiteX14" fmla="*/ 366963 w 1317458"/>
              <a:gd name="connsiteY14" fmla="*/ 2169786 h 2404402"/>
              <a:gd name="connsiteX15" fmla="*/ 385010 w 1317458"/>
              <a:gd name="connsiteY15" fmla="*/ 2151738 h 2404402"/>
              <a:gd name="connsiteX16" fmla="*/ 397042 w 1317458"/>
              <a:gd name="connsiteY16" fmla="*/ 2133691 h 2404402"/>
              <a:gd name="connsiteX17" fmla="*/ 433137 w 1317458"/>
              <a:gd name="connsiteY17" fmla="*/ 2109628 h 2404402"/>
              <a:gd name="connsiteX18" fmla="*/ 451184 w 1317458"/>
              <a:gd name="connsiteY18" fmla="*/ 2091581 h 2404402"/>
              <a:gd name="connsiteX19" fmla="*/ 487279 w 1317458"/>
              <a:gd name="connsiteY19" fmla="*/ 2067517 h 2404402"/>
              <a:gd name="connsiteX20" fmla="*/ 499310 w 1317458"/>
              <a:gd name="connsiteY20" fmla="*/ 2049470 h 2404402"/>
              <a:gd name="connsiteX21" fmla="*/ 517358 w 1317458"/>
              <a:gd name="connsiteY21" fmla="*/ 2037438 h 2404402"/>
              <a:gd name="connsiteX22" fmla="*/ 529389 w 1317458"/>
              <a:gd name="connsiteY22" fmla="*/ 1989312 h 2404402"/>
              <a:gd name="connsiteX23" fmla="*/ 547437 w 1317458"/>
              <a:gd name="connsiteY23" fmla="*/ 1977281 h 2404402"/>
              <a:gd name="connsiteX24" fmla="*/ 571500 w 1317458"/>
              <a:gd name="connsiteY24" fmla="*/ 1941186 h 2404402"/>
              <a:gd name="connsiteX25" fmla="*/ 589547 w 1317458"/>
              <a:gd name="connsiteY25" fmla="*/ 1923138 h 2404402"/>
              <a:gd name="connsiteX26" fmla="*/ 631658 w 1317458"/>
              <a:gd name="connsiteY26" fmla="*/ 1875012 h 2404402"/>
              <a:gd name="connsiteX27" fmla="*/ 643689 w 1317458"/>
              <a:gd name="connsiteY27" fmla="*/ 1856965 h 2404402"/>
              <a:gd name="connsiteX28" fmla="*/ 661737 w 1317458"/>
              <a:gd name="connsiteY28" fmla="*/ 1844933 h 2404402"/>
              <a:gd name="connsiteX29" fmla="*/ 679784 w 1317458"/>
              <a:gd name="connsiteY29" fmla="*/ 1826886 h 2404402"/>
              <a:gd name="connsiteX30" fmla="*/ 697831 w 1317458"/>
              <a:gd name="connsiteY30" fmla="*/ 1790791 h 2404402"/>
              <a:gd name="connsiteX31" fmla="*/ 709863 w 1317458"/>
              <a:gd name="connsiteY31" fmla="*/ 1754696 h 2404402"/>
              <a:gd name="connsiteX32" fmla="*/ 727910 w 1317458"/>
              <a:gd name="connsiteY32" fmla="*/ 1718602 h 2404402"/>
              <a:gd name="connsiteX33" fmla="*/ 739942 w 1317458"/>
              <a:gd name="connsiteY33" fmla="*/ 1700554 h 2404402"/>
              <a:gd name="connsiteX34" fmla="*/ 745958 w 1317458"/>
              <a:gd name="connsiteY34" fmla="*/ 1682507 h 2404402"/>
              <a:gd name="connsiteX35" fmla="*/ 770021 w 1317458"/>
              <a:gd name="connsiteY35" fmla="*/ 1646412 h 2404402"/>
              <a:gd name="connsiteX36" fmla="*/ 782052 w 1317458"/>
              <a:gd name="connsiteY36" fmla="*/ 1628365 h 2404402"/>
              <a:gd name="connsiteX37" fmla="*/ 818147 w 1317458"/>
              <a:gd name="connsiteY37" fmla="*/ 1604302 h 2404402"/>
              <a:gd name="connsiteX38" fmla="*/ 854242 w 1317458"/>
              <a:gd name="connsiteY38" fmla="*/ 1586254 h 2404402"/>
              <a:gd name="connsiteX39" fmla="*/ 866273 w 1317458"/>
              <a:gd name="connsiteY39" fmla="*/ 1568207 h 2404402"/>
              <a:gd name="connsiteX40" fmla="*/ 872289 w 1317458"/>
              <a:gd name="connsiteY40" fmla="*/ 1544144 h 2404402"/>
              <a:gd name="connsiteX41" fmla="*/ 884321 w 1317458"/>
              <a:gd name="connsiteY41" fmla="*/ 1496017 h 2404402"/>
              <a:gd name="connsiteX42" fmla="*/ 896352 w 1317458"/>
              <a:gd name="connsiteY42" fmla="*/ 1453907 h 2404402"/>
              <a:gd name="connsiteX43" fmla="*/ 914400 w 1317458"/>
              <a:gd name="connsiteY43" fmla="*/ 1393749 h 2404402"/>
              <a:gd name="connsiteX44" fmla="*/ 938463 w 1317458"/>
              <a:gd name="connsiteY44" fmla="*/ 1357654 h 2404402"/>
              <a:gd name="connsiteX45" fmla="*/ 950494 w 1317458"/>
              <a:gd name="connsiteY45" fmla="*/ 1321560 h 2404402"/>
              <a:gd name="connsiteX46" fmla="*/ 974558 w 1317458"/>
              <a:gd name="connsiteY46" fmla="*/ 1201244 h 2404402"/>
              <a:gd name="connsiteX47" fmla="*/ 980573 w 1317458"/>
              <a:gd name="connsiteY47" fmla="*/ 1183196 h 2404402"/>
              <a:gd name="connsiteX48" fmla="*/ 1004637 w 1317458"/>
              <a:gd name="connsiteY48" fmla="*/ 1135070 h 2404402"/>
              <a:gd name="connsiteX49" fmla="*/ 1028700 w 1317458"/>
              <a:gd name="connsiteY49" fmla="*/ 1098975 h 2404402"/>
              <a:gd name="connsiteX50" fmla="*/ 1046747 w 1317458"/>
              <a:gd name="connsiteY50" fmla="*/ 1062881 h 2404402"/>
              <a:gd name="connsiteX51" fmla="*/ 1052763 w 1317458"/>
              <a:gd name="connsiteY51" fmla="*/ 1044833 h 2404402"/>
              <a:gd name="connsiteX52" fmla="*/ 1064794 w 1317458"/>
              <a:gd name="connsiteY52" fmla="*/ 1026786 h 2404402"/>
              <a:gd name="connsiteX53" fmla="*/ 1070810 w 1317458"/>
              <a:gd name="connsiteY53" fmla="*/ 1008738 h 2404402"/>
              <a:gd name="connsiteX54" fmla="*/ 1082842 w 1317458"/>
              <a:gd name="connsiteY54" fmla="*/ 990691 h 2404402"/>
              <a:gd name="connsiteX55" fmla="*/ 1094873 w 1317458"/>
              <a:gd name="connsiteY55" fmla="*/ 954596 h 2404402"/>
              <a:gd name="connsiteX56" fmla="*/ 1100889 w 1317458"/>
              <a:gd name="connsiteY56" fmla="*/ 936549 h 2404402"/>
              <a:gd name="connsiteX57" fmla="*/ 1112921 w 1317458"/>
              <a:gd name="connsiteY57" fmla="*/ 858344 h 2404402"/>
              <a:gd name="connsiteX58" fmla="*/ 1136984 w 1317458"/>
              <a:gd name="connsiteY58" fmla="*/ 822249 h 2404402"/>
              <a:gd name="connsiteX59" fmla="*/ 1155031 w 1317458"/>
              <a:gd name="connsiteY59" fmla="*/ 810217 h 2404402"/>
              <a:gd name="connsiteX60" fmla="*/ 1149015 w 1317458"/>
              <a:gd name="connsiteY60" fmla="*/ 792170 h 2404402"/>
              <a:gd name="connsiteX61" fmla="*/ 1167063 w 1317458"/>
              <a:gd name="connsiteY61" fmla="*/ 744044 h 2404402"/>
              <a:gd name="connsiteX62" fmla="*/ 1179094 w 1317458"/>
              <a:gd name="connsiteY62" fmla="*/ 707949 h 2404402"/>
              <a:gd name="connsiteX63" fmla="*/ 1197142 w 1317458"/>
              <a:gd name="connsiteY63" fmla="*/ 653807 h 2404402"/>
              <a:gd name="connsiteX64" fmla="*/ 1203158 w 1317458"/>
              <a:gd name="connsiteY64" fmla="*/ 635760 h 2404402"/>
              <a:gd name="connsiteX65" fmla="*/ 1215189 w 1317458"/>
              <a:gd name="connsiteY65" fmla="*/ 563570 h 2404402"/>
              <a:gd name="connsiteX66" fmla="*/ 1221205 w 1317458"/>
              <a:gd name="connsiteY66" fmla="*/ 515444 h 2404402"/>
              <a:gd name="connsiteX67" fmla="*/ 1239252 w 1317458"/>
              <a:gd name="connsiteY67" fmla="*/ 449270 h 2404402"/>
              <a:gd name="connsiteX68" fmla="*/ 1257300 w 1317458"/>
              <a:gd name="connsiteY68" fmla="*/ 437238 h 2404402"/>
              <a:gd name="connsiteX69" fmla="*/ 1269331 w 1317458"/>
              <a:gd name="connsiteY69" fmla="*/ 419191 h 2404402"/>
              <a:gd name="connsiteX70" fmla="*/ 1317458 w 1317458"/>
              <a:gd name="connsiteY70" fmla="*/ 401144 h 2404402"/>
              <a:gd name="connsiteX71" fmla="*/ 1311442 w 1317458"/>
              <a:gd name="connsiteY71" fmla="*/ 154496 h 2404402"/>
              <a:gd name="connsiteX72" fmla="*/ 1311442 w 1317458"/>
              <a:gd name="connsiteY72" fmla="*/ 154496 h 2404402"/>
              <a:gd name="connsiteX73" fmla="*/ 1209173 w 1317458"/>
              <a:gd name="connsiteY73" fmla="*/ 160512 h 2404402"/>
              <a:gd name="connsiteX74" fmla="*/ 1173079 w 1317458"/>
              <a:gd name="connsiteY74" fmla="*/ 166528 h 2404402"/>
              <a:gd name="connsiteX75" fmla="*/ 1118937 w 1317458"/>
              <a:gd name="connsiteY75" fmla="*/ 172544 h 2404402"/>
              <a:gd name="connsiteX76" fmla="*/ 974558 w 1317458"/>
              <a:gd name="connsiteY76" fmla="*/ 184575 h 2404402"/>
              <a:gd name="connsiteX77" fmla="*/ 950494 w 1317458"/>
              <a:gd name="connsiteY77" fmla="*/ 190591 h 2404402"/>
              <a:gd name="connsiteX78" fmla="*/ 932447 w 1317458"/>
              <a:gd name="connsiteY78" fmla="*/ 196607 h 2404402"/>
              <a:gd name="connsiteX79" fmla="*/ 0 w 1317458"/>
              <a:gd name="connsiteY79" fmla="*/ 154496 h 2404402"/>
              <a:gd name="connsiteX0" fmla="*/ 0 w 1317458"/>
              <a:gd name="connsiteY0" fmla="*/ 156141 h 2406047"/>
              <a:gd name="connsiteX1" fmla="*/ 0 w 1317458"/>
              <a:gd name="connsiteY1" fmla="*/ 2406047 h 2406047"/>
              <a:gd name="connsiteX2" fmla="*/ 0 w 1317458"/>
              <a:gd name="connsiteY2" fmla="*/ 2406047 h 2406047"/>
              <a:gd name="connsiteX3" fmla="*/ 48126 w 1317458"/>
              <a:gd name="connsiteY3" fmla="*/ 2381983 h 2406047"/>
              <a:gd name="connsiteX4" fmla="*/ 84221 w 1317458"/>
              <a:gd name="connsiteY4" fmla="*/ 2369952 h 2406047"/>
              <a:gd name="connsiteX5" fmla="*/ 120315 w 1317458"/>
              <a:gd name="connsiteY5" fmla="*/ 2351905 h 2406047"/>
              <a:gd name="connsiteX6" fmla="*/ 138363 w 1317458"/>
              <a:gd name="connsiteY6" fmla="*/ 2339873 h 2406047"/>
              <a:gd name="connsiteX7" fmla="*/ 174458 w 1317458"/>
              <a:gd name="connsiteY7" fmla="*/ 2327841 h 2406047"/>
              <a:gd name="connsiteX8" fmla="*/ 192505 w 1317458"/>
              <a:gd name="connsiteY8" fmla="*/ 2321826 h 2406047"/>
              <a:gd name="connsiteX9" fmla="*/ 228600 w 1317458"/>
              <a:gd name="connsiteY9" fmla="*/ 2291747 h 2406047"/>
              <a:gd name="connsiteX10" fmla="*/ 246647 w 1317458"/>
              <a:gd name="connsiteY10" fmla="*/ 2273699 h 2406047"/>
              <a:gd name="connsiteX11" fmla="*/ 264694 w 1317458"/>
              <a:gd name="connsiteY11" fmla="*/ 2261668 h 2406047"/>
              <a:gd name="connsiteX12" fmla="*/ 300789 w 1317458"/>
              <a:gd name="connsiteY12" fmla="*/ 2231589 h 2406047"/>
              <a:gd name="connsiteX13" fmla="*/ 330868 w 1317458"/>
              <a:gd name="connsiteY13" fmla="*/ 2195494 h 2406047"/>
              <a:gd name="connsiteX14" fmla="*/ 366963 w 1317458"/>
              <a:gd name="connsiteY14" fmla="*/ 2171431 h 2406047"/>
              <a:gd name="connsiteX15" fmla="*/ 385010 w 1317458"/>
              <a:gd name="connsiteY15" fmla="*/ 2153383 h 2406047"/>
              <a:gd name="connsiteX16" fmla="*/ 397042 w 1317458"/>
              <a:gd name="connsiteY16" fmla="*/ 2135336 h 2406047"/>
              <a:gd name="connsiteX17" fmla="*/ 433137 w 1317458"/>
              <a:gd name="connsiteY17" fmla="*/ 2111273 h 2406047"/>
              <a:gd name="connsiteX18" fmla="*/ 451184 w 1317458"/>
              <a:gd name="connsiteY18" fmla="*/ 2093226 h 2406047"/>
              <a:gd name="connsiteX19" fmla="*/ 487279 w 1317458"/>
              <a:gd name="connsiteY19" fmla="*/ 2069162 h 2406047"/>
              <a:gd name="connsiteX20" fmla="*/ 499310 w 1317458"/>
              <a:gd name="connsiteY20" fmla="*/ 2051115 h 2406047"/>
              <a:gd name="connsiteX21" fmla="*/ 517358 w 1317458"/>
              <a:gd name="connsiteY21" fmla="*/ 2039083 h 2406047"/>
              <a:gd name="connsiteX22" fmla="*/ 529389 w 1317458"/>
              <a:gd name="connsiteY22" fmla="*/ 1990957 h 2406047"/>
              <a:gd name="connsiteX23" fmla="*/ 547437 w 1317458"/>
              <a:gd name="connsiteY23" fmla="*/ 1978926 h 2406047"/>
              <a:gd name="connsiteX24" fmla="*/ 571500 w 1317458"/>
              <a:gd name="connsiteY24" fmla="*/ 1942831 h 2406047"/>
              <a:gd name="connsiteX25" fmla="*/ 589547 w 1317458"/>
              <a:gd name="connsiteY25" fmla="*/ 1924783 h 2406047"/>
              <a:gd name="connsiteX26" fmla="*/ 631658 w 1317458"/>
              <a:gd name="connsiteY26" fmla="*/ 1876657 h 2406047"/>
              <a:gd name="connsiteX27" fmla="*/ 643689 w 1317458"/>
              <a:gd name="connsiteY27" fmla="*/ 1858610 h 2406047"/>
              <a:gd name="connsiteX28" fmla="*/ 661737 w 1317458"/>
              <a:gd name="connsiteY28" fmla="*/ 1846578 h 2406047"/>
              <a:gd name="connsiteX29" fmla="*/ 679784 w 1317458"/>
              <a:gd name="connsiteY29" fmla="*/ 1828531 h 2406047"/>
              <a:gd name="connsiteX30" fmla="*/ 697831 w 1317458"/>
              <a:gd name="connsiteY30" fmla="*/ 1792436 h 2406047"/>
              <a:gd name="connsiteX31" fmla="*/ 709863 w 1317458"/>
              <a:gd name="connsiteY31" fmla="*/ 1756341 h 2406047"/>
              <a:gd name="connsiteX32" fmla="*/ 727910 w 1317458"/>
              <a:gd name="connsiteY32" fmla="*/ 1720247 h 2406047"/>
              <a:gd name="connsiteX33" fmla="*/ 739942 w 1317458"/>
              <a:gd name="connsiteY33" fmla="*/ 1702199 h 2406047"/>
              <a:gd name="connsiteX34" fmla="*/ 745958 w 1317458"/>
              <a:gd name="connsiteY34" fmla="*/ 1684152 h 2406047"/>
              <a:gd name="connsiteX35" fmla="*/ 770021 w 1317458"/>
              <a:gd name="connsiteY35" fmla="*/ 1648057 h 2406047"/>
              <a:gd name="connsiteX36" fmla="*/ 782052 w 1317458"/>
              <a:gd name="connsiteY36" fmla="*/ 1630010 h 2406047"/>
              <a:gd name="connsiteX37" fmla="*/ 818147 w 1317458"/>
              <a:gd name="connsiteY37" fmla="*/ 1605947 h 2406047"/>
              <a:gd name="connsiteX38" fmla="*/ 854242 w 1317458"/>
              <a:gd name="connsiteY38" fmla="*/ 1587899 h 2406047"/>
              <a:gd name="connsiteX39" fmla="*/ 866273 w 1317458"/>
              <a:gd name="connsiteY39" fmla="*/ 1569852 h 2406047"/>
              <a:gd name="connsiteX40" fmla="*/ 872289 w 1317458"/>
              <a:gd name="connsiteY40" fmla="*/ 1545789 h 2406047"/>
              <a:gd name="connsiteX41" fmla="*/ 884321 w 1317458"/>
              <a:gd name="connsiteY41" fmla="*/ 1497662 h 2406047"/>
              <a:gd name="connsiteX42" fmla="*/ 896352 w 1317458"/>
              <a:gd name="connsiteY42" fmla="*/ 1455552 h 2406047"/>
              <a:gd name="connsiteX43" fmla="*/ 914400 w 1317458"/>
              <a:gd name="connsiteY43" fmla="*/ 1395394 h 2406047"/>
              <a:gd name="connsiteX44" fmla="*/ 938463 w 1317458"/>
              <a:gd name="connsiteY44" fmla="*/ 1359299 h 2406047"/>
              <a:gd name="connsiteX45" fmla="*/ 950494 w 1317458"/>
              <a:gd name="connsiteY45" fmla="*/ 1323205 h 2406047"/>
              <a:gd name="connsiteX46" fmla="*/ 974558 w 1317458"/>
              <a:gd name="connsiteY46" fmla="*/ 1202889 h 2406047"/>
              <a:gd name="connsiteX47" fmla="*/ 980573 w 1317458"/>
              <a:gd name="connsiteY47" fmla="*/ 1184841 h 2406047"/>
              <a:gd name="connsiteX48" fmla="*/ 1004637 w 1317458"/>
              <a:gd name="connsiteY48" fmla="*/ 1136715 h 2406047"/>
              <a:gd name="connsiteX49" fmla="*/ 1028700 w 1317458"/>
              <a:gd name="connsiteY49" fmla="*/ 1100620 h 2406047"/>
              <a:gd name="connsiteX50" fmla="*/ 1046747 w 1317458"/>
              <a:gd name="connsiteY50" fmla="*/ 1064526 h 2406047"/>
              <a:gd name="connsiteX51" fmla="*/ 1052763 w 1317458"/>
              <a:gd name="connsiteY51" fmla="*/ 1046478 h 2406047"/>
              <a:gd name="connsiteX52" fmla="*/ 1064794 w 1317458"/>
              <a:gd name="connsiteY52" fmla="*/ 1028431 h 2406047"/>
              <a:gd name="connsiteX53" fmla="*/ 1070810 w 1317458"/>
              <a:gd name="connsiteY53" fmla="*/ 1010383 h 2406047"/>
              <a:gd name="connsiteX54" fmla="*/ 1082842 w 1317458"/>
              <a:gd name="connsiteY54" fmla="*/ 992336 h 2406047"/>
              <a:gd name="connsiteX55" fmla="*/ 1094873 w 1317458"/>
              <a:gd name="connsiteY55" fmla="*/ 956241 h 2406047"/>
              <a:gd name="connsiteX56" fmla="*/ 1100889 w 1317458"/>
              <a:gd name="connsiteY56" fmla="*/ 938194 h 2406047"/>
              <a:gd name="connsiteX57" fmla="*/ 1112921 w 1317458"/>
              <a:gd name="connsiteY57" fmla="*/ 859989 h 2406047"/>
              <a:gd name="connsiteX58" fmla="*/ 1136984 w 1317458"/>
              <a:gd name="connsiteY58" fmla="*/ 823894 h 2406047"/>
              <a:gd name="connsiteX59" fmla="*/ 1155031 w 1317458"/>
              <a:gd name="connsiteY59" fmla="*/ 811862 h 2406047"/>
              <a:gd name="connsiteX60" fmla="*/ 1149015 w 1317458"/>
              <a:gd name="connsiteY60" fmla="*/ 793815 h 2406047"/>
              <a:gd name="connsiteX61" fmla="*/ 1167063 w 1317458"/>
              <a:gd name="connsiteY61" fmla="*/ 745689 h 2406047"/>
              <a:gd name="connsiteX62" fmla="*/ 1179094 w 1317458"/>
              <a:gd name="connsiteY62" fmla="*/ 709594 h 2406047"/>
              <a:gd name="connsiteX63" fmla="*/ 1197142 w 1317458"/>
              <a:gd name="connsiteY63" fmla="*/ 655452 h 2406047"/>
              <a:gd name="connsiteX64" fmla="*/ 1203158 w 1317458"/>
              <a:gd name="connsiteY64" fmla="*/ 637405 h 2406047"/>
              <a:gd name="connsiteX65" fmla="*/ 1215189 w 1317458"/>
              <a:gd name="connsiteY65" fmla="*/ 565215 h 2406047"/>
              <a:gd name="connsiteX66" fmla="*/ 1221205 w 1317458"/>
              <a:gd name="connsiteY66" fmla="*/ 517089 h 2406047"/>
              <a:gd name="connsiteX67" fmla="*/ 1239252 w 1317458"/>
              <a:gd name="connsiteY67" fmla="*/ 450915 h 2406047"/>
              <a:gd name="connsiteX68" fmla="*/ 1257300 w 1317458"/>
              <a:gd name="connsiteY68" fmla="*/ 438883 h 2406047"/>
              <a:gd name="connsiteX69" fmla="*/ 1269331 w 1317458"/>
              <a:gd name="connsiteY69" fmla="*/ 420836 h 2406047"/>
              <a:gd name="connsiteX70" fmla="*/ 1317458 w 1317458"/>
              <a:gd name="connsiteY70" fmla="*/ 402789 h 2406047"/>
              <a:gd name="connsiteX71" fmla="*/ 1311442 w 1317458"/>
              <a:gd name="connsiteY71" fmla="*/ 156141 h 2406047"/>
              <a:gd name="connsiteX72" fmla="*/ 1311442 w 1317458"/>
              <a:gd name="connsiteY72" fmla="*/ 156141 h 2406047"/>
              <a:gd name="connsiteX73" fmla="*/ 1209173 w 1317458"/>
              <a:gd name="connsiteY73" fmla="*/ 162157 h 2406047"/>
              <a:gd name="connsiteX74" fmla="*/ 1173079 w 1317458"/>
              <a:gd name="connsiteY74" fmla="*/ 168173 h 2406047"/>
              <a:gd name="connsiteX75" fmla="*/ 1118937 w 1317458"/>
              <a:gd name="connsiteY75" fmla="*/ 174189 h 2406047"/>
              <a:gd name="connsiteX76" fmla="*/ 974558 w 1317458"/>
              <a:gd name="connsiteY76" fmla="*/ 186220 h 2406047"/>
              <a:gd name="connsiteX77" fmla="*/ 950494 w 1317458"/>
              <a:gd name="connsiteY77" fmla="*/ 192236 h 2406047"/>
              <a:gd name="connsiteX78" fmla="*/ 0 w 1317458"/>
              <a:gd name="connsiteY78" fmla="*/ 156141 h 2406047"/>
              <a:gd name="connsiteX0" fmla="*/ 0 w 1317458"/>
              <a:gd name="connsiteY0" fmla="*/ 157598 h 2407504"/>
              <a:gd name="connsiteX1" fmla="*/ 0 w 1317458"/>
              <a:gd name="connsiteY1" fmla="*/ 2407504 h 2407504"/>
              <a:gd name="connsiteX2" fmla="*/ 0 w 1317458"/>
              <a:gd name="connsiteY2" fmla="*/ 2407504 h 2407504"/>
              <a:gd name="connsiteX3" fmla="*/ 48126 w 1317458"/>
              <a:gd name="connsiteY3" fmla="*/ 2383440 h 2407504"/>
              <a:gd name="connsiteX4" fmla="*/ 84221 w 1317458"/>
              <a:gd name="connsiteY4" fmla="*/ 2371409 h 2407504"/>
              <a:gd name="connsiteX5" fmla="*/ 120315 w 1317458"/>
              <a:gd name="connsiteY5" fmla="*/ 2353362 h 2407504"/>
              <a:gd name="connsiteX6" fmla="*/ 138363 w 1317458"/>
              <a:gd name="connsiteY6" fmla="*/ 2341330 h 2407504"/>
              <a:gd name="connsiteX7" fmla="*/ 174458 w 1317458"/>
              <a:gd name="connsiteY7" fmla="*/ 2329298 h 2407504"/>
              <a:gd name="connsiteX8" fmla="*/ 192505 w 1317458"/>
              <a:gd name="connsiteY8" fmla="*/ 2323283 h 2407504"/>
              <a:gd name="connsiteX9" fmla="*/ 228600 w 1317458"/>
              <a:gd name="connsiteY9" fmla="*/ 2293204 h 2407504"/>
              <a:gd name="connsiteX10" fmla="*/ 246647 w 1317458"/>
              <a:gd name="connsiteY10" fmla="*/ 2275156 h 2407504"/>
              <a:gd name="connsiteX11" fmla="*/ 264694 w 1317458"/>
              <a:gd name="connsiteY11" fmla="*/ 2263125 h 2407504"/>
              <a:gd name="connsiteX12" fmla="*/ 300789 w 1317458"/>
              <a:gd name="connsiteY12" fmla="*/ 2233046 h 2407504"/>
              <a:gd name="connsiteX13" fmla="*/ 330868 w 1317458"/>
              <a:gd name="connsiteY13" fmla="*/ 2196951 h 2407504"/>
              <a:gd name="connsiteX14" fmla="*/ 366963 w 1317458"/>
              <a:gd name="connsiteY14" fmla="*/ 2172888 h 2407504"/>
              <a:gd name="connsiteX15" fmla="*/ 385010 w 1317458"/>
              <a:gd name="connsiteY15" fmla="*/ 2154840 h 2407504"/>
              <a:gd name="connsiteX16" fmla="*/ 397042 w 1317458"/>
              <a:gd name="connsiteY16" fmla="*/ 2136793 h 2407504"/>
              <a:gd name="connsiteX17" fmla="*/ 433137 w 1317458"/>
              <a:gd name="connsiteY17" fmla="*/ 2112730 h 2407504"/>
              <a:gd name="connsiteX18" fmla="*/ 451184 w 1317458"/>
              <a:gd name="connsiteY18" fmla="*/ 2094683 h 2407504"/>
              <a:gd name="connsiteX19" fmla="*/ 487279 w 1317458"/>
              <a:gd name="connsiteY19" fmla="*/ 2070619 h 2407504"/>
              <a:gd name="connsiteX20" fmla="*/ 499310 w 1317458"/>
              <a:gd name="connsiteY20" fmla="*/ 2052572 h 2407504"/>
              <a:gd name="connsiteX21" fmla="*/ 517358 w 1317458"/>
              <a:gd name="connsiteY21" fmla="*/ 2040540 h 2407504"/>
              <a:gd name="connsiteX22" fmla="*/ 529389 w 1317458"/>
              <a:gd name="connsiteY22" fmla="*/ 1992414 h 2407504"/>
              <a:gd name="connsiteX23" fmla="*/ 547437 w 1317458"/>
              <a:gd name="connsiteY23" fmla="*/ 1980383 h 2407504"/>
              <a:gd name="connsiteX24" fmla="*/ 571500 w 1317458"/>
              <a:gd name="connsiteY24" fmla="*/ 1944288 h 2407504"/>
              <a:gd name="connsiteX25" fmla="*/ 589547 w 1317458"/>
              <a:gd name="connsiteY25" fmla="*/ 1926240 h 2407504"/>
              <a:gd name="connsiteX26" fmla="*/ 631658 w 1317458"/>
              <a:gd name="connsiteY26" fmla="*/ 1878114 h 2407504"/>
              <a:gd name="connsiteX27" fmla="*/ 643689 w 1317458"/>
              <a:gd name="connsiteY27" fmla="*/ 1860067 h 2407504"/>
              <a:gd name="connsiteX28" fmla="*/ 661737 w 1317458"/>
              <a:gd name="connsiteY28" fmla="*/ 1848035 h 2407504"/>
              <a:gd name="connsiteX29" fmla="*/ 679784 w 1317458"/>
              <a:gd name="connsiteY29" fmla="*/ 1829988 h 2407504"/>
              <a:gd name="connsiteX30" fmla="*/ 697831 w 1317458"/>
              <a:gd name="connsiteY30" fmla="*/ 1793893 h 2407504"/>
              <a:gd name="connsiteX31" fmla="*/ 709863 w 1317458"/>
              <a:gd name="connsiteY31" fmla="*/ 1757798 h 2407504"/>
              <a:gd name="connsiteX32" fmla="*/ 727910 w 1317458"/>
              <a:gd name="connsiteY32" fmla="*/ 1721704 h 2407504"/>
              <a:gd name="connsiteX33" fmla="*/ 739942 w 1317458"/>
              <a:gd name="connsiteY33" fmla="*/ 1703656 h 2407504"/>
              <a:gd name="connsiteX34" fmla="*/ 745958 w 1317458"/>
              <a:gd name="connsiteY34" fmla="*/ 1685609 h 2407504"/>
              <a:gd name="connsiteX35" fmla="*/ 770021 w 1317458"/>
              <a:gd name="connsiteY35" fmla="*/ 1649514 h 2407504"/>
              <a:gd name="connsiteX36" fmla="*/ 782052 w 1317458"/>
              <a:gd name="connsiteY36" fmla="*/ 1631467 h 2407504"/>
              <a:gd name="connsiteX37" fmla="*/ 818147 w 1317458"/>
              <a:gd name="connsiteY37" fmla="*/ 1607404 h 2407504"/>
              <a:gd name="connsiteX38" fmla="*/ 854242 w 1317458"/>
              <a:gd name="connsiteY38" fmla="*/ 1589356 h 2407504"/>
              <a:gd name="connsiteX39" fmla="*/ 866273 w 1317458"/>
              <a:gd name="connsiteY39" fmla="*/ 1571309 h 2407504"/>
              <a:gd name="connsiteX40" fmla="*/ 872289 w 1317458"/>
              <a:gd name="connsiteY40" fmla="*/ 1547246 h 2407504"/>
              <a:gd name="connsiteX41" fmla="*/ 884321 w 1317458"/>
              <a:gd name="connsiteY41" fmla="*/ 1499119 h 2407504"/>
              <a:gd name="connsiteX42" fmla="*/ 896352 w 1317458"/>
              <a:gd name="connsiteY42" fmla="*/ 1457009 h 2407504"/>
              <a:gd name="connsiteX43" fmla="*/ 914400 w 1317458"/>
              <a:gd name="connsiteY43" fmla="*/ 1396851 h 2407504"/>
              <a:gd name="connsiteX44" fmla="*/ 938463 w 1317458"/>
              <a:gd name="connsiteY44" fmla="*/ 1360756 h 2407504"/>
              <a:gd name="connsiteX45" fmla="*/ 950494 w 1317458"/>
              <a:gd name="connsiteY45" fmla="*/ 1324662 h 2407504"/>
              <a:gd name="connsiteX46" fmla="*/ 974558 w 1317458"/>
              <a:gd name="connsiteY46" fmla="*/ 1204346 h 2407504"/>
              <a:gd name="connsiteX47" fmla="*/ 980573 w 1317458"/>
              <a:gd name="connsiteY47" fmla="*/ 1186298 h 2407504"/>
              <a:gd name="connsiteX48" fmla="*/ 1004637 w 1317458"/>
              <a:gd name="connsiteY48" fmla="*/ 1138172 h 2407504"/>
              <a:gd name="connsiteX49" fmla="*/ 1028700 w 1317458"/>
              <a:gd name="connsiteY49" fmla="*/ 1102077 h 2407504"/>
              <a:gd name="connsiteX50" fmla="*/ 1046747 w 1317458"/>
              <a:gd name="connsiteY50" fmla="*/ 1065983 h 2407504"/>
              <a:gd name="connsiteX51" fmla="*/ 1052763 w 1317458"/>
              <a:gd name="connsiteY51" fmla="*/ 1047935 h 2407504"/>
              <a:gd name="connsiteX52" fmla="*/ 1064794 w 1317458"/>
              <a:gd name="connsiteY52" fmla="*/ 1029888 h 2407504"/>
              <a:gd name="connsiteX53" fmla="*/ 1070810 w 1317458"/>
              <a:gd name="connsiteY53" fmla="*/ 1011840 h 2407504"/>
              <a:gd name="connsiteX54" fmla="*/ 1082842 w 1317458"/>
              <a:gd name="connsiteY54" fmla="*/ 993793 h 2407504"/>
              <a:gd name="connsiteX55" fmla="*/ 1094873 w 1317458"/>
              <a:gd name="connsiteY55" fmla="*/ 957698 h 2407504"/>
              <a:gd name="connsiteX56" fmla="*/ 1100889 w 1317458"/>
              <a:gd name="connsiteY56" fmla="*/ 939651 h 2407504"/>
              <a:gd name="connsiteX57" fmla="*/ 1112921 w 1317458"/>
              <a:gd name="connsiteY57" fmla="*/ 861446 h 2407504"/>
              <a:gd name="connsiteX58" fmla="*/ 1136984 w 1317458"/>
              <a:gd name="connsiteY58" fmla="*/ 825351 h 2407504"/>
              <a:gd name="connsiteX59" fmla="*/ 1155031 w 1317458"/>
              <a:gd name="connsiteY59" fmla="*/ 813319 h 2407504"/>
              <a:gd name="connsiteX60" fmla="*/ 1149015 w 1317458"/>
              <a:gd name="connsiteY60" fmla="*/ 795272 h 2407504"/>
              <a:gd name="connsiteX61" fmla="*/ 1167063 w 1317458"/>
              <a:gd name="connsiteY61" fmla="*/ 747146 h 2407504"/>
              <a:gd name="connsiteX62" fmla="*/ 1179094 w 1317458"/>
              <a:gd name="connsiteY62" fmla="*/ 711051 h 2407504"/>
              <a:gd name="connsiteX63" fmla="*/ 1197142 w 1317458"/>
              <a:gd name="connsiteY63" fmla="*/ 656909 h 2407504"/>
              <a:gd name="connsiteX64" fmla="*/ 1203158 w 1317458"/>
              <a:gd name="connsiteY64" fmla="*/ 638862 h 2407504"/>
              <a:gd name="connsiteX65" fmla="*/ 1215189 w 1317458"/>
              <a:gd name="connsiteY65" fmla="*/ 566672 h 2407504"/>
              <a:gd name="connsiteX66" fmla="*/ 1221205 w 1317458"/>
              <a:gd name="connsiteY66" fmla="*/ 518546 h 2407504"/>
              <a:gd name="connsiteX67" fmla="*/ 1239252 w 1317458"/>
              <a:gd name="connsiteY67" fmla="*/ 452372 h 2407504"/>
              <a:gd name="connsiteX68" fmla="*/ 1257300 w 1317458"/>
              <a:gd name="connsiteY68" fmla="*/ 440340 h 2407504"/>
              <a:gd name="connsiteX69" fmla="*/ 1269331 w 1317458"/>
              <a:gd name="connsiteY69" fmla="*/ 422293 h 2407504"/>
              <a:gd name="connsiteX70" fmla="*/ 1317458 w 1317458"/>
              <a:gd name="connsiteY70" fmla="*/ 404246 h 2407504"/>
              <a:gd name="connsiteX71" fmla="*/ 1311442 w 1317458"/>
              <a:gd name="connsiteY71" fmla="*/ 157598 h 2407504"/>
              <a:gd name="connsiteX72" fmla="*/ 1311442 w 1317458"/>
              <a:gd name="connsiteY72" fmla="*/ 157598 h 2407504"/>
              <a:gd name="connsiteX73" fmla="*/ 1209173 w 1317458"/>
              <a:gd name="connsiteY73" fmla="*/ 163614 h 2407504"/>
              <a:gd name="connsiteX74" fmla="*/ 1173079 w 1317458"/>
              <a:gd name="connsiteY74" fmla="*/ 169630 h 2407504"/>
              <a:gd name="connsiteX75" fmla="*/ 1118937 w 1317458"/>
              <a:gd name="connsiteY75" fmla="*/ 175646 h 2407504"/>
              <a:gd name="connsiteX76" fmla="*/ 974558 w 1317458"/>
              <a:gd name="connsiteY76" fmla="*/ 187677 h 2407504"/>
              <a:gd name="connsiteX77" fmla="*/ 0 w 1317458"/>
              <a:gd name="connsiteY77" fmla="*/ 157598 h 2407504"/>
              <a:gd name="connsiteX0" fmla="*/ 0 w 1317458"/>
              <a:gd name="connsiteY0" fmla="*/ 161195 h 2411101"/>
              <a:gd name="connsiteX1" fmla="*/ 0 w 1317458"/>
              <a:gd name="connsiteY1" fmla="*/ 2411101 h 2411101"/>
              <a:gd name="connsiteX2" fmla="*/ 0 w 1317458"/>
              <a:gd name="connsiteY2" fmla="*/ 2411101 h 2411101"/>
              <a:gd name="connsiteX3" fmla="*/ 48126 w 1317458"/>
              <a:gd name="connsiteY3" fmla="*/ 2387037 h 2411101"/>
              <a:gd name="connsiteX4" fmla="*/ 84221 w 1317458"/>
              <a:gd name="connsiteY4" fmla="*/ 2375006 h 2411101"/>
              <a:gd name="connsiteX5" fmla="*/ 120315 w 1317458"/>
              <a:gd name="connsiteY5" fmla="*/ 2356959 h 2411101"/>
              <a:gd name="connsiteX6" fmla="*/ 138363 w 1317458"/>
              <a:gd name="connsiteY6" fmla="*/ 2344927 h 2411101"/>
              <a:gd name="connsiteX7" fmla="*/ 174458 w 1317458"/>
              <a:gd name="connsiteY7" fmla="*/ 2332895 h 2411101"/>
              <a:gd name="connsiteX8" fmla="*/ 192505 w 1317458"/>
              <a:gd name="connsiteY8" fmla="*/ 2326880 h 2411101"/>
              <a:gd name="connsiteX9" fmla="*/ 228600 w 1317458"/>
              <a:gd name="connsiteY9" fmla="*/ 2296801 h 2411101"/>
              <a:gd name="connsiteX10" fmla="*/ 246647 w 1317458"/>
              <a:gd name="connsiteY10" fmla="*/ 2278753 h 2411101"/>
              <a:gd name="connsiteX11" fmla="*/ 264694 w 1317458"/>
              <a:gd name="connsiteY11" fmla="*/ 2266722 h 2411101"/>
              <a:gd name="connsiteX12" fmla="*/ 300789 w 1317458"/>
              <a:gd name="connsiteY12" fmla="*/ 2236643 h 2411101"/>
              <a:gd name="connsiteX13" fmla="*/ 330868 w 1317458"/>
              <a:gd name="connsiteY13" fmla="*/ 2200548 h 2411101"/>
              <a:gd name="connsiteX14" fmla="*/ 366963 w 1317458"/>
              <a:gd name="connsiteY14" fmla="*/ 2176485 h 2411101"/>
              <a:gd name="connsiteX15" fmla="*/ 385010 w 1317458"/>
              <a:gd name="connsiteY15" fmla="*/ 2158437 h 2411101"/>
              <a:gd name="connsiteX16" fmla="*/ 397042 w 1317458"/>
              <a:gd name="connsiteY16" fmla="*/ 2140390 h 2411101"/>
              <a:gd name="connsiteX17" fmla="*/ 433137 w 1317458"/>
              <a:gd name="connsiteY17" fmla="*/ 2116327 h 2411101"/>
              <a:gd name="connsiteX18" fmla="*/ 451184 w 1317458"/>
              <a:gd name="connsiteY18" fmla="*/ 2098280 h 2411101"/>
              <a:gd name="connsiteX19" fmla="*/ 487279 w 1317458"/>
              <a:gd name="connsiteY19" fmla="*/ 2074216 h 2411101"/>
              <a:gd name="connsiteX20" fmla="*/ 499310 w 1317458"/>
              <a:gd name="connsiteY20" fmla="*/ 2056169 h 2411101"/>
              <a:gd name="connsiteX21" fmla="*/ 517358 w 1317458"/>
              <a:gd name="connsiteY21" fmla="*/ 2044137 h 2411101"/>
              <a:gd name="connsiteX22" fmla="*/ 529389 w 1317458"/>
              <a:gd name="connsiteY22" fmla="*/ 1996011 h 2411101"/>
              <a:gd name="connsiteX23" fmla="*/ 547437 w 1317458"/>
              <a:gd name="connsiteY23" fmla="*/ 1983980 h 2411101"/>
              <a:gd name="connsiteX24" fmla="*/ 571500 w 1317458"/>
              <a:gd name="connsiteY24" fmla="*/ 1947885 h 2411101"/>
              <a:gd name="connsiteX25" fmla="*/ 589547 w 1317458"/>
              <a:gd name="connsiteY25" fmla="*/ 1929837 h 2411101"/>
              <a:gd name="connsiteX26" fmla="*/ 631658 w 1317458"/>
              <a:gd name="connsiteY26" fmla="*/ 1881711 h 2411101"/>
              <a:gd name="connsiteX27" fmla="*/ 643689 w 1317458"/>
              <a:gd name="connsiteY27" fmla="*/ 1863664 h 2411101"/>
              <a:gd name="connsiteX28" fmla="*/ 661737 w 1317458"/>
              <a:gd name="connsiteY28" fmla="*/ 1851632 h 2411101"/>
              <a:gd name="connsiteX29" fmla="*/ 679784 w 1317458"/>
              <a:gd name="connsiteY29" fmla="*/ 1833585 h 2411101"/>
              <a:gd name="connsiteX30" fmla="*/ 697831 w 1317458"/>
              <a:gd name="connsiteY30" fmla="*/ 1797490 h 2411101"/>
              <a:gd name="connsiteX31" fmla="*/ 709863 w 1317458"/>
              <a:gd name="connsiteY31" fmla="*/ 1761395 h 2411101"/>
              <a:gd name="connsiteX32" fmla="*/ 727910 w 1317458"/>
              <a:gd name="connsiteY32" fmla="*/ 1725301 h 2411101"/>
              <a:gd name="connsiteX33" fmla="*/ 739942 w 1317458"/>
              <a:gd name="connsiteY33" fmla="*/ 1707253 h 2411101"/>
              <a:gd name="connsiteX34" fmla="*/ 745958 w 1317458"/>
              <a:gd name="connsiteY34" fmla="*/ 1689206 h 2411101"/>
              <a:gd name="connsiteX35" fmla="*/ 770021 w 1317458"/>
              <a:gd name="connsiteY35" fmla="*/ 1653111 h 2411101"/>
              <a:gd name="connsiteX36" fmla="*/ 782052 w 1317458"/>
              <a:gd name="connsiteY36" fmla="*/ 1635064 h 2411101"/>
              <a:gd name="connsiteX37" fmla="*/ 818147 w 1317458"/>
              <a:gd name="connsiteY37" fmla="*/ 1611001 h 2411101"/>
              <a:gd name="connsiteX38" fmla="*/ 854242 w 1317458"/>
              <a:gd name="connsiteY38" fmla="*/ 1592953 h 2411101"/>
              <a:gd name="connsiteX39" fmla="*/ 866273 w 1317458"/>
              <a:gd name="connsiteY39" fmla="*/ 1574906 h 2411101"/>
              <a:gd name="connsiteX40" fmla="*/ 872289 w 1317458"/>
              <a:gd name="connsiteY40" fmla="*/ 1550843 h 2411101"/>
              <a:gd name="connsiteX41" fmla="*/ 884321 w 1317458"/>
              <a:gd name="connsiteY41" fmla="*/ 1502716 h 2411101"/>
              <a:gd name="connsiteX42" fmla="*/ 896352 w 1317458"/>
              <a:gd name="connsiteY42" fmla="*/ 1460606 h 2411101"/>
              <a:gd name="connsiteX43" fmla="*/ 914400 w 1317458"/>
              <a:gd name="connsiteY43" fmla="*/ 1400448 h 2411101"/>
              <a:gd name="connsiteX44" fmla="*/ 938463 w 1317458"/>
              <a:gd name="connsiteY44" fmla="*/ 1364353 h 2411101"/>
              <a:gd name="connsiteX45" fmla="*/ 950494 w 1317458"/>
              <a:gd name="connsiteY45" fmla="*/ 1328259 h 2411101"/>
              <a:gd name="connsiteX46" fmla="*/ 974558 w 1317458"/>
              <a:gd name="connsiteY46" fmla="*/ 1207943 h 2411101"/>
              <a:gd name="connsiteX47" fmla="*/ 980573 w 1317458"/>
              <a:gd name="connsiteY47" fmla="*/ 1189895 h 2411101"/>
              <a:gd name="connsiteX48" fmla="*/ 1004637 w 1317458"/>
              <a:gd name="connsiteY48" fmla="*/ 1141769 h 2411101"/>
              <a:gd name="connsiteX49" fmla="*/ 1028700 w 1317458"/>
              <a:gd name="connsiteY49" fmla="*/ 1105674 h 2411101"/>
              <a:gd name="connsiteX50" fmla="*/ 1046747 w 1317458"/>
              <a:gd name="connsiteY50" fmla="*/ 1069580 h 2411101"/>
              <a:gd name="connsiteX51" fmla="*/ 1052763 w 1317458"/>
              <a:gd name="connsiteY51" fmla="*/ 1051532 h 2411101"/>
              <a:gd name="connsiteX52" fmla="*/ 1064794 w 1317458"/>
              <a:gd name="connsiteY52" fmla="*/ 1033485 h 2411101"/>
              <a:gd name="connsiteX53" fmla="*/ 1070810 w 1317458"/>
              <a:gd name="connsiteY53" fmla="*/ 1015437 h 2411101"/>
              <a:gd name="connsiteX54" fmla="*/ 1082842 w 1317458"/>
              <a:gd name="connsiteY54" fmla="*/ 997390 h 2411101"/>
              <a:gd name="connsiteX55" fmla="*/ 1094873 w 1317458"/>
              <a:gd name="connsiteY55" fmla="*/ 961295 h 2411101"/>
              <a:gd name="connsiteX56" fmla="*/ 1100889 w 1317458"/>
              <a:gd name="connsiteY56" fmla="*/ 943248 h 2411101"/>
              <a:gd name="connsiteX57" fmla="*/ 1112921 w 1317458"/>
              <a:gd name="connsiteY57" fmla="*/ 865043 h 2411101"/>
              <a:gd name="connsiteX58" fmla="*/ 1136984 w 1317458"/>
              <a:gd name="connsiteY58" fmla="*/ 828948 h 2411101"/>
              <a:gd name="connsiteX59" fmla="*/ 1155031 w 1317458"/>
              <a:gd name="connsiteY59" fmla="*/ 816916 h 2411101"/>
              <a:gd name="connsiteX60" fmla="*/ 1149015 w 1317458"/>
              <a:gd name="connsiteY60" fmla="*/ 798869 h 2411101"/>
              <a:gd name="connsiteX61" fmla="*/ 1167063 w 1317458"/>
              <a:gd name="connsiteY61" fmla="*/ 750743 h 2411101"/>
              <a:gd name="connsiteX62" fmla="*/ 1179094 w 1317458"/>
              <a:gd name="connsiteY62" fmla="*/ 714648 h 2411101"/>
              <a:gd name="connsiteX63" fmla="*/ 1197142 w 1317458"/>
              <a:gd name="connsiteY63" fmla="*/ 660506 h 2411101"/>
              <a:gd name="connsiteX64" fmla="*/ 1203158 w 1317458"/>
              <a:gd name="connsiteY64" fmla="*/ 642459 h 2411101"/>
              <a:gd name="connsiteX65" fmla="*/ 1215189 w 1317458"/>
              <a:gd name="connsiteY65" fmla="*/ 570269 h 2411101"/>
              <a:gd name="connsiteX66" fmla="*/ 1221205 w 1317458"/>
              <a:gd name="connsiteY66" fmla="*/ 522143 h 2411101"/>
              <a:gd name="connsiteX67" fmla="*/ 1239252 w 1317458"/>
              <a:gd name="connsiteY67" fmla="*/ 455969 h 2411101"/>
              <a:gd name="connsiteX68" fmla="*/ 1257300 w 1317458"/>
              <a:gd name="connsiteY68" fmla="*/ 443937 h 2411101"/>
              <a:gd name="connsiteX69" fmla="*/ 1269331 w 1317458"/>
              <a:gd name="connsiteY69" fmla="*/ 425890 h 2411101"/>
              <a:gd name="connsiteX70" fmla="*/ 1317458 w 1317458"/>
              <a:gd name="connsiteY70" fmla="*/ 407843 h 2411101"/>
              <a:gd name="connsiteX71" fmla="*/ 1311442 w 1317458"/>
              <a:gd name="connsiteY71" fmla="*/ 161195 h 2411101"/>
              <a:gd name="connsiteX72" fmla="*/ 1311442 w 1317458"/>
              <a:gd name="connsiteY72" fmla="*/ 161195 h 2411101"/>
              <a:gd name="connsiteX73" fmla="*/ 1209173 w 1317458"/>
              <a:gd name="connsiteY73" fmla="*/ 167211 h 2411101"/>
              <a:gd name="connsiteX74" fmla="*/ 1173079 w 1317458"/>
              <a:gd name="connsiteY74" fmla="*/ 173227 h 2411101"/>
              <a:gd name="connsiteX75" fmla="*/ 1118937 w 1317458"/>
              <a:gd name="connsiteY75" fmla="*/ 179243 h 2411101"/>
              <a:gd name="connsiteX76" fmla="*/ 0 w 1317458"/>
              <a:gd name="connsiteY76" fmla="*/ 161195 h 2411101"/>
              <a:gd name="connsiteX0" fmla="*/ 0 w 1317458"/>
              <a:gd name="connsiteY0" fmla="*/ 162921 h 2412827"/>
              <a:gd name="connsiteX1" fmla="*/ 0 w 1317458"/>
              <a:gd name="connsiteY1" fmla="*/ 2412827 h 2412827"/>
              <a:gd name="connsiteX2" fmla="*/ 0 w 1317458"/>
              <a:gd name="connsiteY2" fmla="*/ 2412827 h 2412827"/>
              <a:gd name="connsiteX3" fmla="*/ 48126 w 1317458"/>
              <a:gd name="connsiteY3" fmla="*/ 2388763 h 2412827"/>
              <a:gd name="connsiteX4" fmla="*/ 84221 w 1317458"/>
              <a:gd name="connsiteY4" fmla="*/ 2376732 h 2412827"/>
              <a:gd name="connsiteX5" fmla="*/ 120315 w 1317458"/>
              <a:gd name="connsiteY5" fmla="*/ 2358685 h 2412827"/>
              <a:gd name="connsiteX6" fmla="*/ 138363 w 1317458"/>
              <a:gd name="connsiteY6" fmla="*/ 2346653 h 2412827"/>
              <a:gd name="connsiteX7" fmla="*/ 174458 w 1317458"/>
              <a:gd name="connsiteY7" fmla="*/ 2334621 h 2412827"/>
              <a:gd name="connsiteX8" fmla="*/ 192505 w 1317458"/>
              <a:gd name="connsiteY8" fmla="*/ 2328606 h 2412827"/>
              <a:gd name="connsiteX9" fmla="*/ 228600 w 1317458"/>
              <a:gd name="connsiteY9" fmla="*/ 2298527 h 2412827"/>
              <a:gd name="connsiteX10" fmla="*/ 246647 w 1317458"/>
              <a:gd name="connsiteY10" fmla="*/ 2280479 h 2412827"/>
              <a:gd name="connsiteX11" fmla="*/ 264694 w 1317458"/>
              <a:gd name="connsiteY11" fmla="*/ 2268448 h 2412827"/>
              <a:gd name="connsiteX12" fmla="*/ 300789 w 1317458"/>
              <a:gd name="connsiteY12" fmla="*/ 2238369 h 2412827"/>
              <a:gd name="connsiteX13" fmla="*/ 330868 w 1317458"/>
              <a:gd name="connsiteY13" fmla="*/ 2202274 h 2412827"/>
              <a:gd name="connsiteX14" fmla="*/ 366963 w 1317458"/>
              <a:gd name="connsiteY14" fmla="*/ 2178211 h 2412827"/>
              <a:gd name="connsiteX15" fmla="*/ 385010 w 1317458"/>
              <a:gd name="connsiteY15" fmla="*/ 2160163 h 2412827"/>
              <a:gd name="connsiteX16" fmla="*/ 397042 w 1317458"/>
              <a:gd name="connsiteY16" fmla="*/ 2142116 h 2412827"/>
              <a:gd name="connsiteX17" fmla="*/ 433137 w 1317458"/>
              <a:gd name="connsiteY17" fmla="*/ 2118053 h 2412827"/>
              <a:gd name="connsiteX18" fmla="*/ 451184 w 1317458"/>
              <a:gd name="connsiteY18" fmla="*/ 2100006 h 2412827"/>
              <a:gd name="connsiteX19" fmla="*/ 487279 w 1317458"/>
              <a:gd name="connsiteY19" fmla="*/ 2075942 h 2412827"/>
              <a:gd name="connsiteX20" fmla="*/ 499310 w 1317458"/>
              <a:gd name="connsiteY20" fmla="*/ 2057895 h 2412827"/>
              <a:gd name="connsiteX21" fmla="*/ 517358 w 1317458"/>
              <a:gd name="connsiteY21" fmla="*/ 2045863 h 2412827"/>
              <a:gd name="connsiteX22" fmla="*/ 529389 w 1317458"/>
              <a:gd name="connsiteY22" fmla="*/ 1997737 h 2412827"/>
              <a:gd name="connsiteX23" fmla="*/ 547437 w 1317458"/>
              <a:gd name="connsiteY23" fmla="*/ 1985706 h 2412827"/>
              <a:gd name="connsiteX24" fmla="*/ 571500 w 1317458"/>
              <a:gd name="connsiteY24" fmla="*/ 1949611 h 2412827"/>
              <a:gd name="connsiteX25" fmla="*/ 589547 w 1317458"/>
              <a:gd name="connsiteY25" fmla="*/ 1931563 h 2412827"/>
              <a:gd name="connsiteX26" fmla="*/ 631658 w 1317458"/>
              <a:gd name="connsiteY26" fmla="*/ 1883437 h 2412827"/>
              <a:gd name="connsiteX27" fmla="*/ 643689 w 1317458"/>
              <a:gd name="connsiteY27" fmla="*/ 1865390 h 2412827"/>
              <a:gd name="connsiteX28" fmla="*/ 661737 w 1317458"/>
              <a:gd name="connsiteY28" fmla="*/ 1853358 h 2412827"/>
              <a:gd name="connsiteX29" fmla="*/ 679784 w 1317458"/>
              <a:gd name="connsiteY29" fmla="*/ 1835311 h 2412827"/>
              <a:gd name="connsiteX30" fmla="*/ 697831 w 1317458"/>
              <a:gd name="connsiteY30" fmla="*/ 1799216 h 2412827"/>
              <a:gd name="connsiteX31" fmla="*/ 709863 w 1317458"/>
              <a:gd name="connsiteY31" fmla="*/ 1763121 h 2412827"/>
              <a:gd name="connsiteX32" fmla="*/ 727910 w 1317458"/>
              <a:gd name="connsiteY32" fmla="*/ 1727027 h 2412827"/>
              <a:gd name="connsiteX33" fmla="*/ 739942 w 1317458"/>
              <a:gd name="connsiteY33" fmla="*/ 1708979 h 2412827"/>
              <a:gd name="connsiteX34" fmla="*/ 745958 w 1317458"/>
              <a:gd name="connsiteY34" fmla="*/ 1690932 h 2412827"/>
              <a:gd name="connsiteX35" fmla="*/ 770021 w 1317458"/>
              <a:gd name="connsiteY35" fmla="*/ 1654837 h 2412827"/>
              <a:gd name="connsiteX36" fmla="*/ 782052 w 1317458"/>
              <a:gd name="connsiteY36" fmla="*/ 1636790 h 2412827"/>
              <a:gd name="connsiteX37" fmla="*/ 818147 w 1317458"/>
              <a:gd name="connsiteY37" fmla="*/ 1612727 h 2412827"/>
              <a:gd name="connsiteX38" fmla="*/ 854242 w 1317458"/>
              <a:gd name="connsiteY38" fmla="*/ 1594679 h 2412827"/>
              <a:gd name="connsiteX39" fmla="*/ 866273 w 1317458"/>
              <a:gd name="connsiteY39" fmla="*/ 1576632 h 2412827"/>
              <a:gd name="connsiteX40" fmla="*/ 872289 w 1317458"/>
              <a:gd name="connsiteY40" fmla="*/ 1552569 h 2412827"/>
              <a:gd name="connsiteX41" fmla="*/ 884321 w 1317458"/>
              <a:gd name="connsiteY41" fmla="*/ 1504442 h 2412827"/>
              <a:gd name="connsiteX42" fmla="*/ 896352 w 1317458"/>
              <a:gd name="connsiteY42" fmla="*/ 1462332 h 2412827"/>
              <a:gd name="connsiteX43" fmla="*/ 914400 w 1317458"/>
              <a:gd name="connsiteY43" fmla="*/ 1402174 h 2412827"/>
              <a:gd name="connsiteX44" fmla="*/ 938463 w 1317458"/>
              <a:gd name="connsiteY44" fmla="*/ 1366079 h 2412827"/>
              <a:gd name="connsiteX45" fmla="*/ 950494 w 1317458"/>
              <a:gd name="connsiteY45" fmla="*/ 1329985 h 2412827"/>
              <a:gd name="connsiteX46" fmla="*/ 974558 w 1317458"/>
              <a:gd name="connsiteY46" fmla="*/ 1209669 h 2412827"/>
              <a:gd name="connsiteX47" fmla="*/ 980573 w 1317458"/>
              <a:gd name="connsiteY47" fmla="*/ 1191621 h 2412827"/>
              <a:gd name="connsiteX48" fmla="*/ 1004637 w 1317458"/>
              <a:gd name="connsiteY48" fmla="*/ 1143495 h 2412827"/>
              <a:gd name="connsiteX49" fmla="*/ 1028700 w 1317458"/>
              <a:gd name="connsiteY49" fmla="*/ 1107400 h 2412827"/>
              <a:gd name="connsiteX50" fmla="*/ 1046747 w 1317458"/>
              <a:gd name="connsiteY50" fmla="*/ 1071306 h 2412827"/>
              <a:gd name="connsiteX51" fmla="*/ 1052763 w 1317458"/>
              <a:gd name="connsiteY51" fmla="*/ 1053258 h 2412827"/>
              <a:gd name="connsiteX52" fmla="*/ 1064794 w 1317458"/>
              <a:gd name="connsiteY52" fmla="*/ 1035211 h 2412827"/>
              <a:gd name="connsiteX53" fmla="*/ 1070810 w 1317458"/>
              <a:gd name="connsiteY53" fmla="*/ 1017163 h 2412827"/>
              <a:gd name="connsiteX54" fmla="*/ 1082842 w 1317458"/>
              <a:gd name="connsiteY54" fmla="*/ 999116 h 2412827"/>
              <a:gd name="connsiteX55" fmla="*/ 1094873 w 1317458"/>
              <a:gd name="connsiteY55" fmla="*/ 963021 h 2412827"/>
              <a:gd name="connsiteX56" fmla="*/ 1100889 w 1317458"/>
              <a:gd name="connsiteY56" fmla="*/ 944974 h 2412827"/>
              <a:gd name="connsiteX57" fmla="*/ 1112921 w 1317458"/>
              <a:gd name="connsiteY57" fmla="*/ 866769 h 2412827"/>
              <a:gd name="connsiteX58" fmla="*/ 1136984 w 1317458"/>
              <a:gd name="connsiteY58" fmla="*/ 830674 h 2412827"/>
              <a:gd name="connsiteX59" fmla="*/ 1155031 w 1317458"/>
              <a:gd name="connsiteY59" fmla="*/ 818642 h 2412827"/>
              <a:gd name="connsiteX60" fmla="*/ 1149015 w 1317458"/>
              <a:gd name="connsiteY60" fmla="*/ 800595 h 2412827"/>
              <a:gd name="connsiteX61" fmla="*/ 1167063 w 1317458"/>
              <a:gd name="connsiteY61" fmla="*/ 752469 h 2412827"/>
              <a:gd name="connsiteX62" fmla="*/ 1179094 w 1317458"/>
              <a:gd name="connsiteY62" fmla="*/ 716374 h 2412827"/>
              <a:gd name="connsiteX63" fmla="*/ 1197142 w 1317458"/>
              <a:gd name="connsiteY63" fmla="*/ 662232 h 2412827"/>
              <a:gd name="connsiteX64" fmla="*/ 1203158 w 1317458"/>
              <a:gd name="connsiteY64" fmla="*/ 644185 h 2412827"/>
              <a:gd name="connsiteX65" fmla="*/ 1215189 w 1317458"/>
              <a:gd name="connsiteY65" fmla="*/ 571995 h 2412827"/>
              <a:gd name="connsiteX66" fmla="*/ 1221205 w 1317458"/>
              <a:gd name="connsiteY66" fmla="*/ 523869 h 2412827"/>
              <a:gd name="connsiteX67" fmla="*/ 1239252 w 1317458"/>
              <a:gd name="connsiteY67" fmla="*/ 457695 h 2412827"/>
              <a:gd name="connsiteX68" fmla="*/ 1257300 w 1317458"/>
              <a:gd name="connsiteY68" fmla="*/ 445663 h 2412827"/>
              <a:gd name="connsiteX69" fmla="*/ 1269331 w 1317458"/>
              <a:gd name="connsiteY69" fmla="*/ 427616 h 2412827"/>
              <a:gd name="connsiteX70" fmla="*/ 1317458 w 1317458"/>
              <a:gd name="connsiteY70" fmla="*/ 409569 h 2412827"/>
              <a:gd name="connsiteX71" fmla="*/ 1311442 w 1317458"/>
              <a:gd name="connsiteY71" fmla="*/ 162921 h 2412827"/>
              <a:gd name="connsiteX72" fmla="*/ 1311442 w 1317458"/>
              <a:gd name="connsiteY72" fmla="*/ 162921 h 2412827"/>
              <a:gd name="connsiteX73" fmla="*/ 1209173 w 1317458"/>
              <a:gd name="connsiteY73" fmla="*/ 168937 h 2412827"/>
              <a:gd name="connsiteX74" fmla="*/ 1173079 w 1317458"/>
              <a:gd name="connsiteY74" fmla="*/ 174953 h 2412827"/>
              <a:gd name="connsiteX75" fmla="*/ 0 w 1317458"/>
              <a:gd name="connsiteY75" fmla="*/ 162921 h 2412827"/>
              <a:gd name="connsiteX0" fmla="*/ 0 w 1317458"/>
              <a:gd name="connsiteY0" fmla="*/ 164668 h 2414574"/>
              <a:gd name="connsiteX1" fmla="*/ 0 w 1317458"/>
              <a:gd name="connsiteY1" fmla="*/ 2414574 h 2414574"/>
              <a:gd name="connsiteX2" fmla="*/ 0 w 1317458"/>
              <a:gd name="connsiteY2" fmla="*/ 2414574 h 2414574"/>
              <a:gd name="connsiteX3" fmla="*/ 48126 w 1317458"/>
              <a:gd name="connsiteY3" fmla="*/ 2390510 h 2414574"/>
              <a:gd name="connsiteX4" fmla="*/ 84221 w 1317458"/>
              <a:gd name="connsiteY4" fmla="*/ 2378479 h 2414574"/>
              <a:gd name="connsiteX5" fmla="*/ 120315 w 1317458"/>
              <a:gd name="connsiteY5" fmla="*/ 2360432 h 2414574"/>
              <a:gd name="connsiteX6" fmla="*/ 138363 w 1317458"/>
              <a:gd name="connsiteY6" fmla="*/ 2348400 h 2414574"/>
              <a:gd name="connsiteX7" fmla="*/ 174458 w 1317458"/>
              <a:gd name="connsiteY7" fmla="*/ 2336368 h 2414574"/>
              <a:gd name="connsiteX8" fmla="*/ 192505 w 1317458"/>
              <a:gd name="connsiteY8" fmla="*/ 2330353 h 2414574"/>
              <a:gd name="connsiteX9" fmla="*/ 228600 w 1317458"/>
              <a:gd name="connsiteY9" fmla="*/ 2300274 h 2414574"/>
              <a:gd name="connsiteX10" fmla="*/ 246647 w 1317458"/>
              <a:gd name="connsiteY10" fmla="*/ 2282226 h 2414574"/>
              <a:gd name="connsiteX11" fmla="*/ 264694 w 1317458"/>
              <a:gd name="connsiteY11" fmla="*/ 2270195 h 2414574"/>
              <a:gd name="connsiteX12" fmla="*/ 300789 w 1317458"/>
              <a:gd name="connsiteY12" fmla="*/ 2240116 h 2414574"/>
              <a:gd name="connsiteX13" fmla="*/ 330868 w 1317458"/>
              <a:gd name="connsiteY13" fmla="*/ 2204021 h 2414574"/>
              <a:gd name="connsiteX14" fmla="*/ 366963 w 1317458"/>
              <a:gd name="connsiteY14" fmla="*/ 2179958 h 2414574"/>
              <a:gd name="connsiteX15" fmla="*/ 385010 w 1317458"/>
              <a:gd name="connsiteY15" fmla="*/ 2161910 h 2414574"/>
              <a:gd name="connsiteX16" fmla="*/ 397042 w 1317458"/>
              <a:gd name="connsiteY16" fmla="*/ 2143863 h 2414574"/>
              <a:gd name="connsiteX17" fmla="*/ 433137 w 1317458"/>
              <a:gd name="connsiteY17" fmla="*/ 2119800 h 2414574"/>
              <a:gd name="connsiteX18" fmla="*/ 451184 w 1317458"/>
              <a:gd name="connsiteY18" fmla="*/ 2101753 h 2414574"/>
              <a:gd name="connsiteX19" fmla="*/ 487279 w 1317458"/>
              <a:gd name="connsiteY19" fmla="*/ 2077689 h 2414574"/>
              <a:gd name="connsiteX20" fmla="*/ 499310 w 1317458"/>
              <a:gd name="connsiteY20" fmla="*/ 2059642 h 2414574"/>
              <a:gd name="connsiteX21" fmla="*/ 517358 w 1317458"/>
              <a:gd name="connsiteY21" fmla="*/ 2047610 h 2414574"/>
              <a:gd name="connsiteX22" fmla="*/ 529389 w 1317458"/>
              <a:gd name="connsiteY22" fmla="*/ 1999484 h 2414574"/>
              <a:gd name="connsiteX23" fmla="*/ 547437 w 1317458"/>
              <a:gd name="connsiteY23" fmla="*/ 1987453 h 2414574"/>
              <a:gd name="connsiteX24" fmla="*/ 571500 w 1317458"/>
              <a:gd name="connsiteY24" fmla="*/ 1951358 h 2414574"/>
              <a:gd name="connsiteX25" fmla="*/ 589547 w 1317458"/>
              <a:gd name="connsiteY25" fmla="*/ 1933310 h 2414574"/>
              <a:gd name="connsiteX26" fmla="*/ 631658 w 1317458"/>
              <a:gd name="connsiteY26" fmla="*/ 1885184 h 2414574"/>
              <a:gd name="connsiteX27" fmla="*/ 643689 w 1317458"/>
              <a:gd name="connsiteY27" fmla="*/ 1867137 h 2414574"/>
              <a:gd name="connsiteX28" fmla="*/ 661737 w 1317458"/>
              <a:gd name="connsiteY28" fmla="*/ 1855105 h 2414574"/>
              <a:gd name="connsiteX29" fmla="*/ 679784 w 1317458"/>
              <a:gd name="connsiteY29" fmla="*/ 1837058 h 2414574"/>
              <a:gd name="connsiteX30" fmla="*/ 697831 w 1317458"/>
              <a:gd name="connsiteY30" fmla="*/ 1800963 h 2414574"/>
              <a:gd name="connsiteX31" fmla="*/ 709863 w 1317458"/>
              <a:gd name="connsiteY31" fmla="*/ 1764868 h 2414574"/>
              <a:gd name="connsiteX32" fmla="*/ 727910 w 1317458"/>
              <a:gd name="connsiteY32" fmla="*/ 1728774 h 2414574"/>
              <a:gd name="connsiteX33" fmla="*/ 739942 w 1317458"/>
              <a:gd name="connsiteY33" fmla="*/ 1710726 h 2414574"/>
              <a:gd name="connsiteX34" fmla="*/ 745958 w 1317458"/>
              <a:gd name="connsiteY34" fmla="*/ 1692679 h 2414574"/>
              <a:gd name="connsiteX35" fmla="*/ 770021 w 1317458"/>
              <a:gd name="connsiteY35" fmla="*/ 1656584 h 2414574"/>
              <a:gd name="connsiteX36" fmla="*/ 782052 w 1317458"/>
              <a:gd name="connsiteY36" fmla="*/ 1638537 h 2414574"/>
              <a:gd name="connsiteX37" fmla="*/ 818147 w 1317458"/>
              <a:gd name="connsiteY37" fmla="*/ 1614474 h 2414574"/>
              <a:gd name="connsiteX38" fmla="*/ 854242 w 1317458"/>
              <a:gd name="connsiteY38" fmla="*/ 1596426 h 2414574"/>
              <a:gd name="connsiteX39" fmla="*/ 866273 w 1317458"/>
              <a:gd name="connsiteY39" fmla="*/ 1578379 h 2414574"/>
              <a:gd name="connsiteX40" fmla="*/ 872289 w 1317458"/>
              <a:gd name="connsiteY40" fmla="*/ 1554316 h 2414574"/>
              <a:gd name="connsiteX41" fmla="*/ 884321 w 1317458"/>
              <a:gd name="connsiteY41" fmla="*/ 1506189 h 2414574"/>
              <a:gd name="connsiteX42" fmla="*/ 896352 w 1317458"/>
              <a:gd name="connsiteY42" fmla="*/ 1464079 h 2414574"/>
              <a:gd name="connsiteX43" fmla="*/ 914400 w 1317458"/>
              <a:gd name="connsiteY43" fmla="*/ 1403921 h 2414574"/>
              <a:gd name="connsiteX44" fmla="*/ 938463 w 1317458"/>
              <a:gd name="connsiteY44" fmla="*/ 1367826 h 2414574"/>
              <a:gd name="connsiteX45" fmla="*/ 950494 w 1317458"/>
              <a:gd name="connsiteY45" fmla="*/ 1331732 h 2414574"/>
              <a:gd name="connsiteX46" fmla="*/ 974558 w 1317458"/>
              <a:gd name="connsiteY46" fmla="*/ 1211416 h 2414574"/>
              <a:gd name="connsiteX47" fmla="*/ 980573 w 1317458"/>
              <a:gd name="connsiteY47" fmla="*/ 1193368 h 2414574"/>
              <a:gd name="connsiteX48" fmla="*/ 1004637 w 1317458"/>
              <a:gd name="connsiteY48" fmla="*/ 1145242 h 2414574"/>
              <a:gd name="connsiteX49" fmla="*/ 1028700 w 1317458"/>
              <a:gd name="connsiteY49" fmla="*/ 1109147 h 2414574"/>
              <a:gd name="connsiteX50" fmla="*/ 1046747 w 1317458"/>
              <a:gd name="connsiteY50" fmla="*/ 1073053 h 2414574"/>
              <a:gd name="connsiteX51" fmla="*/ 1052763 w 1317458"/>
              <a:gd name="connsiteY51" fmla="*/ 1055005 h 2414574"/>
              <a:gd name="connsiteX52" fmla="*/ 1064794 w 1317458"/>
              <a:gd name="connsiteY52" fmla="*/ 1036958 h 2414574"/>
              <a:gd name="connsiteX53" fmla="*/ 1070810 w 1317458"/>
              <a:gd name="connsiteY53" fmla="*/ 1018910 h 2414574"/>
              <a:gd name="connsiteX54" fmla="*/ 1082842 w 1317458"/>
              <a:gd name="connsiteY54" fmla="*/ 1000863 h 2414574"/>
              <a:gd name="connsiteX55" fmla="*/ 1094873 w 1317458"/>
              <a:gd name="connsiteY55" fmla="*/ 964768 h 2414574"/>
              <a:gd name="connsiteX56" fmla="*/ 1100889 w 1317458"/>
              <a:gd name="connsiteY56" fmla="*/ 946721 h 2414574"/>
              <a:gd name="connsiteX57" fmla="*/ 1112921 w 1317458"/>
              <a:gd name="connsiteY57" fmla="*/ 868516 h 2414574"/>
              <a:gd name="connsiteX58" fmla="*/ 1136984 w 1317458"/>
              <a:gd name="connsiteY58" fmla="*/ 832421 h 2414574"/>
              <a:gd name="connsiteX59" fmla="*/ 1155031 w 1317458"/>
              <a:gd name="connsiteY59" fmla="*/ 820389 h 2414574"/>
              <a:gd name="connsiteX60" fmla="*/ 1149015 w 1317458"/>
              <a:gd name="connsiteY60" fmla="*/ 802342 h 2414574"/>
              <a:gd name="connsiteX61" fmla="*/ 1167063 w 1317458"/>
              <a:gd name="connsiteY61" fmla="*/ 754216 h 2414574"/>
              <a:gd name="connsiteX62" fmla="*/ 1179094 w 1317458"/>
              <a:gd name="connsiteY62" fmla="*/ 718121 h 2414574"/>
              <a:gd name="connsiteX63" fmla="*/ 1197142 w 1317458"/>
              <a:gd name="connsiteY63" fmla="*/ 663979 h 2414574"/>
              <a:gd name="connsiteX64" fmla="*/ 1203158 w 1317458"/>
              <a:gd name="connsiteY64" fmla="*/ 645932 h 2414574"/>
              <a:gd name="connsiteX65" fmla="*/ 1215189 w 1317458"/>
              <a:gd name="connsiteY65" fmla="*/ 573742 h 2414574"/>
              <a:gd name="connsiteX66" fmla="*/ 1221205 w 1317458"/>
              <a:gd name="connsiteY66" fmla="*/ 525616 h 2414574"/>
              <a:gd name="connsiteX67" fmla="*/ 1239252 w 1317458"/>
              <a:gd name="connsiteY67" fmla="*/ 459442 h 2414574"/>
              <a:gd name="connsiteX68" fmla="*/ 1257300 w 1317458"/>
              <a:gd name="connsiteY68" fmla="*/ 447410 h 2414574"/>
              <a:gd name="connsiteX69" fmla="*/ 1269331 w 1317458"/>
              <a:gd name="connsiteY69" fmla="*/ 429363 h 2414574"/>
              <a:gd name="connsiteX70" fmla="*/ 1317458 w 1317458"/>
              <a:gd name="connsiteY70" fmla="*/ 411316 h 2414574"/>
              <a:gd name="connsiteX71" fmla="*/ 1311442 w 1317458"/>
              <a:gd name="connsiteY71" fmla="*/ 164668 h 2414574"/>
              <a:gd name="connsiteX72" fmla="*/ 1311442 w 1317458"/>
              <a:gd name="connsiteY72" fmla="*/ 164668 h 2414574"/>
              <a:gd name="connsiteX73" fmla="*/ 1209173 w 1317458"/>
              <a:gd name="connsiteY73" fmla="*/ 170684 h 2414574"/>
              <a:gd name="connsiteX74" fmla="*/ 0 w 1317458"/>
              <a:gd name="connsiteY74" fmla="*/ 164668 h 2414574"/>
              <a:gd name="connsiteX0" fmla="*/ 0 w 1317458"/>
              <a:gd name="connsiteY0" fmla="*/ 0 h 2249906"/>
              <a:gd name="connsiteX1" fmla="*/ 0 w 1317458"/>
              <a:gd name="connsiteY1" fmla="*/ 2249906 h 2249906"/>
              <a:gd name="connsiteX2" fmla="*/ 0 w 1317458"/>
              <a:gd name="connsiteY2" fmla="*/ 2249906 h 2249906"/>
              <a:gd name="connsiteX3" fmla="*/ 48126 w 1317458"/>
              <a:gd name="connsiteY3" fmla="*/ 2225842 h 2249906"/>
              <a:gd name="connsiteX4" fmla="*/ 84221 w 1317458"/>
              <a:gd name="connsiteY4" fmla="*/ 2213811 h 2249906"/>
              <a:gd name="connsiteX5" fmla="*/ 120315 w 1317458"/>
              <a:gd name="connsiteY5" fmla="*/ 2195764 h 2249906"/>
              <a:gd name="connsiteX6" fmla="*/ 138363 w 1317458"/>
              <a:gd name="connsiteY6" fmla="*/ 2183732 h 2249906"/>
              <a:gd name="connsiteX7" fmla="*/ 174458 w 1317458"/>
              <a:gd name="connsiteY7" fmla="*/ 2171700 h 2249906"/>
              <a:gd name="connsiteX8" fmla="*/ 192505 w 1317458"/>
              <a:gd name="connsiteY8" fmla="*/ 2165685 h 2249906"/>
              <a:gd name="connsiteX9" fmla="*/ 228600 w 1317458"/>
              <a:gd name="connsiteY9" fmla="*/ 2135606 h 2249906"/>
              <a:gd name="connsiteX10" fmla="*/ 246647 w 1317458"/>
              <a:gd name="connsiteY10" fmla="*/ 2117558 h 2249906"/>
              <a:gd name="connsiteX11" fmla="*/ 264694 w 1317458"/>
              <a:gd name="connsiteY11" fmla="*/ 2105527 h 2249906"/>
              <a:gd name="connsiteX12" fmla="*/ 300789 w 1317458"/>
              <a:gd name="connsiteY12" fmla="*/ 2075448 h 2249906"/>
              <a:gd name="connsiteX13" fmla="*/ 330868 w 1317458"/>
              <a:gd name="connsiteY13" fmla="*/ 2039353 h 2249906"/>
              <a:gd name="connsiteX14" fmla="*/ 366963 w 1317458"/>
              <a:gd name="connsiteY14" fmla="*/ 2015290 h 2249906"/>
              <a:gd name="connsiteX15" fmla="*/ 385010 w 1317458"/>
              <a:gd name="connsiteY15" fmla="*/ 1997242 h 2249906"/>
              <a:gd name="connsiteX16" fmla="*/ 397042 w 1317458"/>
              <a:gd name="connsiteY16" fmla="*/ 1979195 h 2249906"/>
              <a:gd name="connsiteX17" fmla="*/ 433137 w 1317458"/>
              <a:gd name="connsiteY17" fmla="*/ 1955132 h 2249906"/>
              <a:gd name="connsiteX18" fmla="*/ 451184 w 1317458"/>
              <a:gd name="connsiteY18" fmla="*/ 1937085 h 2249906"/>
              <a:gd name="connsiteX19" fmla="*/ 487279 w 1317458"/>
              <a:gd name="connsiteY19" fmla="*/ 1913021 h 2249906"/>
              <a:gd name="connsiteX20" fmla="*/ 499310 w 1317458"/>
              <a:gd name="connsiteY20" fmla="*/ 1894974 h 2249906"/>
              <a:gd name="connsiteX21" fmla="*/ 517358 w 1317458"/>
              <a:gd name="connsiteY21" fmla="*/ 1882942 h 2249906"/>
              <a:gd name="connsiteX22" fmla="*/ 529389 w 1317458"/>
              <a:gd name="connsiteY22" fmla="*/ 1834816 h 2249906"/>
              <a:gd name="connsiteX23" fmla="*/ 547437 w 1317458"/>
              <a:gd name="connsiteY23" fmla="*/ 1822785 h 2249906"/>
              <a:gd name="connsiteX24" fmla="*/ 571500 w 1317458"/>
              <a:gd name="connsiteY24" fmla="*/ 1786690 h 2249906"/>
              <a:gd name="connsiteX25" fmla="*/ 589547 w 1317458"/>
              <a:gd name="connsiteY25" fmla="*/ 1768642 h 2249906"/>
              <a:gd name="connsiteX26" fmla="*/ 631658 w 1317458"/>
              <a:gd name="connsiteY26" fmla="*/ 1720516 h 2249906"/>
              <a:gd name="connsiteX27" fmla="*/ 643689 w 1317458"/>
              <a:gd name="connsiteY27" fmla="*/ 1702469 h 2249906"/>
              <a:gd name="connsiteX28" fmla="*/ 661737 w 1317458"/>
              <a:gd name="connsiteY28" fmla="*/ 1690437 h 2249906"/>
              <a:gd name="connsiteX29" fmla="*/ 679784 w 1317458"/>
              <a:gd name="connsiteY29" fmla="*/ 1672390 h 2249906"/>
              <a:gd name="connsiteX30" fmla="*/ 697831 w 1317458"/>
              <a:gd name="connsiteY30" fmla="*/ 1636295 h 2249906"/>
              <a:gd name="connsiteX31" fmla="*/ 709863 w 1317458"/>
              <a:gd name="connsiteY31" fmla="*/ 1600200 h 2249906"/>
              <a:gd name="connsiteX32" fmla="*/ 727910 w 1317458"/>
              <a:gd name="connsiteY32" fmla="*/ 1564106 h 2249906"/>
              <a:gd name="connsiteX33" fmla="*/ 739942 w 1317458"/>
              <a:gd name="connsiteY33" fmla="*/ 1546058 h 2249906"/>
              <a:gd name="connsiteX34" fmla="*/ 745958 w 1317458"/>
              <a:gd name="connsiteY34" fmla="*/ 1528011 h 2249906"/>
              <a:gd name="connsiteX35" fmla="*/ 770021 w 1317458"/>
              <a:gd name="connsiteY35" fmla="*/ 1491916 h 2249906"/>
              <a:gd name="connsiteX36" fmla="*/ 782052 w 1317458"/>
              <a:gd name="connsiteY36" fmla="*/ 1473869 h 2249906"/>
              <a:gd name="connsiteX37" fmla="*/ 818147 w 1317458"/>
              <a:gd name="connsiteY37" fmla="*/ 1449806 h 2249906"/>
              <a:gd name="connsiteX38" fmla="*/ 854242 w 1317458"/>
              <a:gd name="connsiteY38" fmla="*/ 1431758 h 2249906"/>
              <a:gd name="connsiteX39" fmla="*/ 866273 w 1317458"/>
              <a:gd name="connsiteY39" fmla="*/ 1413711 h 2249906"/>
              <a:gd name="connsiteX40" fmla="*/ 872289 w 1317458"/>
              <a:gd name="connsiteY40" fmla="*/ 1389648 h 2249906"/>
              <a:gd name="connsiteX41" fmla="*/ 884321 w 1317458"/>
              <a:gd name="connsiteY41" fmla="*/ 1341521 h 2249906"/>
              <a:gd name="connsiteX42" fmla="*/ 896352 w 1317458"/>
              <a:gd name="connsiteY42" fmla="*/ 1299411 h 2249906"/>
              <a:gd name="connsiteX43" fmla="*/ 914400 w 1317458"/>
              <a:gd name="connsiteY43" fmla="*/ 1239253 h 2249906"/>
              <a:gd name="connsiteX44" fmla="*/ 938463 w 1317458"/>
              <a:gd name="connsiteY44" fmla="*/ 1203158 h 2249906"/>
              <a:gd name="connsiteX45" fmla="*/ 950494 w 1317458"/>
              <a:gd name="connsiteY45" fmla="*/ 1167064 h 2249906"/>
              <a:gd name="connsiteX46" fmla="*/ 974558 w 1317458"/>
              <a:gd name="connsiteY46" fmla="*/ 1046748 h 2249906"/>
              <a:gd name="connsiteX47" fmla="*/ 980573 w 1317458"/>
              <a:gd name="connsiteY47" fmla="*/ 1028700 h 2249906"/>
              <a:gd name="connsiteX48" fmla="*/ 1004637 w 1317458"/>
              <a:gd name="connsiteY48" fmla="*/ 980574 h 2249906"/>
              <a:gd name="connsiteX49" fmla="*/ 1028700 w 1317458"/>
              <a:gd name="connsiteY49" fmla="*/ 944479 h 2249906"/>
              <a:gd name="connsiteX50" fmla="*/ 1046747 w 1317458"/>
              <a:gd name="connsiteY50" fmla="*/ 908385 h 2249906"/>
              <a:gd name="connsiteX51" fmla="*/ 1052763 w 1317458"/>
              <a:gd name="connsiteY51" fmla="*/ 890337 h 2249906"/>
              <a:gd name="connsiteX52" fmla="*/ 1064794 w 1317458"/>
              <a:gd name="connsiteY52" fmla="*/ 872290 h 2249906"/>
              <a:gd name="connsiteX53" fmla="*/ 1070810 w 1317458"/>
              <a:gd name="connsiteY53" fmla="*/ 854242 h 2249906"/>
              <a:gd name="connsiteX54" fmla="*/ 1082842 w 1317458"/>
              <a:gd name="connsiteY54" fmla="*/ 836195 h 2249906"/>
              <a:gd name="connsiteX55" fmla="*/ 1094873 w 1317458"/>
              <a:gd name="connsiteY55" fmla="*/ 800100 h 2249906"/>
              <a:gd name="connsiteX56" fmla="*/ 1100889 w 1317458"/>
              <a:gd name="connsiteY56" fmla="*/ 782053 h 2249906"/>
              <a:gd name="connsiteX57" fmla="*/ 1112921 w 1317458"/>
              <a:gd name="connsiteY57" fmla="*/ 703848 h 2249906"/>
              <a:gd name="connsiteX58" fmla="*/ 1136984 w 1317458"/>
              <a:gd name="connsiteY58" fmla="*/ 667753 h 2249906"/>
              <a:gd name="connsiteX59" fmla="*/ 1155031 w 1317458"/>
              <a:gd name="connsiteY59" fmla="*/ 655721 h 2249906"/>
              <a:gd name="connsiteX60" fmla="*/ 1149015 w 1317458"/>
              <a:gd name="connsiteY60" fmla="*/ 637674 h 2249906"/>
              <a:gd name="connsiteX61" fmla="*/ 1167063 w 1317458"/>
              <a:gd name="connsiteY61" fmla="*/ 589548 h 2249906"/>
              <a:gd name="connsiteX62" fmla="*/ 1179094 w 1317458"/>
              <a:gd name="connsiteY62" fmla="*/ 553453 h 2249906"/>
              <a:gd name="connsiteX63" fmla="*/ 1197142 w 1317458"/>
              <a:gd name="connsiteY63" fmla="*/ 499311 h 2249906"/>
              <a:gd name="connsiteX64" fmla="*/ 1203158 w 1317458"/>
              <a:gd name="connsiteY64" fmla="*/ 481264 h 2249906"/>
              <a:gd name="connsiteX65" fmla="*/ 1215189 w 1317458"/>
              <a:gd name="connsiteY65" fmla="*/ 409074 h 2249906"/>
              <a:gd name="connsiteX66" fmla="*/ 1221205 w 1317458"/>
              <a:gd name="connsiteY66" fmla="*/ 360948 h 2249906"/>
              <a:gd name="connsiteX67" fmla="*/ 1239252 w 1317458"/>
              <a:gd name="connsiteY67" fmla="*/ 294774 h 2249906"/>
              <a:gd name="connsiteX68" fmla="*/ 1257300 w 1317458"/>
              <a:gd name="connsiteY68" fmla="*/ 282742 h 2249906"/>
              <a:gd name="connsiteX69" fmla="*/ 1269331 w 1317458"/>
              <a:gd name="connsiteY69" fmla="*/ 264695 h 2249906"/>
              <a:gd name="connsiteX70" fmla="*/ 1317458 w 1317458"/>
              <a:gd name="connsiteY70" fmla="*/ 246648 h 2249906"/>
              <a:gd name="connsiteX71" fmla="*/ 1311442 w 1317458"/>
              <a:gd name="connsiteY71" fmla="*/ 0 h 2249906"/>
              <a:gd name="connsiteX72" fmla="*/ 1311442 w 1317458"/>
              <a:gd name="connsiteY72" fmla="*/ 0 h 2249906"/>
              <a:gd name="connsiteX73" fmla="*/ 0 w 1317458"/>
              <a:gd name="connsiteY73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38463 w 1311442"/>
              <a:gd name="connsiteY44" fmla="*/ 1203158 h 2249906"/>
              <a:gd name="connsiteX45" fmla="*/ 950494 w 1311442"/>
              <a:gd name="connsiteY45" fmla="*/ 1167064 h 2249906"/>
              <a:gd name="connsiteX46" fmla="*/ 974558 w 1311442"/>
              <a:gd name="connsiteY46" fmla="*/ 1046748 h 2249906"/>
              <a:gd name="connsiteX47" fmla="*/ 980573 w 1311442"/>
              <a:gd name="connsiteY47" fmla="*/ 1028700 h 2249906"/>
              <a:gd name="connsiteX48" fmla="*/ 1004637 w 1311442"/>
              <a:gd name="connsiteY48" fmla="*/ 980574 h 2249906"/>
              <a:gd name="connsiteX49" fmla="*/ 1028700 w 1311442"/>
              <a:gd name="connsiteY49" fmla="*/ 944479 h 2249906"/>
              <a:gd name="connsiteX50" fmla="*/ 1046747 w 1311442"/>
              <a:gd name="connsiteY50" fmla="*/ 908385 h 2249906"/>
              <a:gd name="connsiteX51" fmla="*/ 1052763 w 1311442"/>
              <a:gd name="connsiteY51" fmla="*/ 890337 h 2249906"/>
              <a:gd name="connsiteX52" fmla="*/ 1064794 w 1311442"/>
              <a:gd name="connsiteY52" fmla="*/ 872290 h 2249906"/>
              <a:gd name="connsiteX53" fmla="*/ 1070810 w 1311442"/>
              <a:gd name="connsiteY53" fmla="*/ 854242 h 2249906"/>
              <a:gd name="connsiteX54" fmla="*/ 1082842 w 1311442"/>
              <a:gd name="connsiteY54" fmla="*/ 836195 h 2249906"/>
              <a:gd name="connsiteX55" fmla="*/ 1094873 w 1311442"/>
              <a:gd name="connsiteY55" fmla="*/ 800100 h 2249906"/>
              <a:gd name="connsiteX56" fmla="*/ 1100889 w 1311442"/>
              <a:gd name="connsiteY56" fmla="*/ 782053 h 2249906"/>
              <a:gd name="connsiteX57" fmla="*/ 1112921 w 1311442"/>
              <a:gd name="connsiteY57" fmla="*/ 703848 h 2249906"/>
              <a:gd name="connsiteX58" fmla="*/ 1136984 w 1311442"/>
              <a:gd name="connsiteY58" fmla="*/ 667753 h 2249906"/>
              <a:gd name="connsiteX59" fmla="*/ 1155031 w 1311442"/>
              <a:gd name="connsiteY59" fmla="*/ 655721 h 2249906"/>
              <a:gd name="connsiteX60" fmla="*/ 1149015 w 1311442"/>
              <a:gd name="connsiteY60" fmla="*/ 637674 h 2249906"/>
              <a:gd name="connsiteX61" fmla="*/ 1167063 w 1311442"/>
              <a:gd name="connsiteY61" fmla="*/ 589548 h 2249906"/>
              <a:gd name="connsiteX62" fmla="*/ 1179094 w 1311442"/>
              <a:gd name="connsiteY62" fmla="*/ 553453 h 2249906"/>
              <a:gd name="connsiteX63" fmla="*/ 1197142 w 1311442"/>
              <a:gd name="connsiteY63" fmla="*/ 499311 h 2249906"/>
              <a:gd name="connsiteX64" fmla="*/ 1203158 w 1311442"/>
              <a:gd name="connsiteY64" fmla="*/ 481264 h 2249906"/>
              <a:gd name="connsiteX65" fmla="*/ 1215189 w 1311442"/>
              <a:gd name="connsiteY65" fmla="*/ 409074 h 2249906"/>
              <a:gd name="connsiteX66" fmla="*/ 1221205 w 1311442"/>
              <a:gd name="connsiteY66" fmla="*/ 360948 h 2249906"/>
              <a:gd name="connsiteX67" fmla="*/ 1239252 w 1311442"/>
              <a:gd name="connsiteY67" fmla="*/ 294774 h 2249906"/>
              <a:gd name="connsiteX68" fmla="*/ 1257300 w 1311442"/>
              <a:gd name="connsiteY68" fmla="*/ 282742 h 2249906"/>
              <a:gd name="connsiteX69" fmla="*/ 1269331 w 1311442"/>
              <a:gd name="connsiteY69" fmla="*/ 264695 h 2249906"/>
              <a:gd name="connsiteX70" fmla="*/ 1311442 w 1311442"/>
              <a:gd name="connsiteY70" fmla="*/ 0 h 2249906"/>
              <a:gd name="connsiteX71" fmla="*/ 1311442 w 1311442"/>
              <a:gd name="connsiteY71" fmla="*/ 0 h 2249906"/>
              <a:gd name="connsiteX72" fmla="*/ 0 w 1311442"/>
              <a:gd name="connsiteY72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38463 w 1311442"/>
              <a:gd name="connsiteY44" fmla="*/ 1203158 h 2249906"/>
              <a:gd name="connsiteX45" fmla="*/ 950494 w 1311442"/>
              <a:gd name="connsiteY45" fmla="*/ 1167064 h 2249906"/>
              <a:gd name="connsiteX46" fmla="*/ 974558 w 1311442"/>
              <a:gd name="connsiteY46" fmla="*/ 1046748 h 2249906"/>
              <a:gd name="connsiteX47" fmla="*/ 980573 w 1311442"/>
              <a:gd name="connsiteY47" fmla="*/ 1028700 h 2249906"/>
              <a:gd name="connsiteX48" fmla="*/ 1004637 w 1311442"/>
              <a:gd name="connsiteY48" fmla="*/ 980574 h 2249906"/>
              <a:gd name="connsiteX49" fmla="*/ 1028700 w 1311442"/>
              <a:gd name="connsiteY49" fmla="*/ 944479 h 2249906"/>
              <a:gd name="connsiteX50" fmla="*/ 1046747 w 1311442"/>
              <a:gd name="connsiteY50" fmla="*/ 908385 h 2249906"/>
              <a:gd name="connsiteX51" fmla="*/ 1052763 w 1311442"/>
              <a:gd name="connsiteY51" fmla="*/ 890337 h 2249906"/>
              <a:gd name="connsiteX52" fmla="*/ 1064794 w 1311442"/>
              <a:gd name="connsiteY52" fmla="*/ 872290 h 2249906"/>
              <a:gd name="connsiteX53" fmla="*/ 1070810 w 1311442"/>
              <a:gd name="connsiteY53" fmla="*/ 854242 h 2249906"/>
              <a:gd name="connsiteX54" fmla="*/ 1082842 w 1311442"/>
              <a:gd name="connsiteY54" fmla="*/ 836195 h 2249906"/>
              <a:gd name="connsiteX55" fmla="*/ 1094873 w 1311442"/>
              <a:gd name="connsiteY55" fmla="*/ 800100 h 2249906"/>
              <a:gd name="connsiteX56" fmla="*/ 1100889 w 1311442"/>
              <a:gd name="connsiteY56" fmla="*/ 782053 h 2249906"/>
              <a:gd name="connsiteX57" fmla="*/ 1112921 w 1311442"/>
              <a:gd name="connsiteY57" fmla="*/ 703848 h 2249906"/>
              <a:gd name="connsiteX58" fmla="*/ 1136984 w 1311442"/>
              <a:gd name="connsiteY58" fmla="*/ 667753 h 2249906"/>
              <a:gd name="connsiteX59" fmla="*/ 1155031 w 1311442"/>
              <a:gd name="connsiteY59" fmla="*/ 655721 h 2249906"/>
              <a:gd name="connsiteX60" fmla="*/ 1149015 w 1311442"/>
              <a:gd name="connsiteY60" fmla="*/ 637674 h 2249906"/>
              <a:gd name="connsiteX61" fmla="*/ 1167063 w 1311442"/>
              <a:gd name="connsiteY61" fmla="*/ 589548 h 2249906"/>
              <a:gd name="connsiteX62" fmla="*/ 1179094 w 1311442"/>
              <a:gd name="connsiteY62" fmla="*/ 553453 h 2249906"/>
              <a:gd name="connsiteX63" fmla="*/ 1197142 w 1311442"/>
              <a:gd name="connsiteY63" fmla="*/ 499311 h 2249906"/>
              <a:gd name="connsiteX64" fmla="*/ 1203158 w 1311442"/>
              <a:gd name="connsiteY64" fmla="*/ 481264 h 2249906"/>
              <a:gd name="connsiteX65" fmla="*/ 1215189 w 1311442"/>
              <a:gd name="connsiteY65" fmla="*/ 409074 h 2249906"/>
              <a:gd name="connsiteX66" fmla="*/ 1221205 w 1311442"/>
              <a:gd name="connsiteY66" fmla="*/ 360948 h 2249906"/>
              <a:gd name="connsiteX67" fmla="*/ 1239252 w 1311442"/>
              <a:gd name="connsiteY67" fmla="*/ 294774 h 2249906"/>
              <a:gd name="connsiteX68" fmla="*/ 1257300 w 1311442"/>
              <a:gd name="connsiteY68" fmla="*/ 282742 h 2249906"/>
              <a:gd name="connsiteX69" fmla="*/ 1311442 w 1311442"/>
              <a:gd name="connsiteY69" fmla="*/ 0 h 2249906"/>
              <a:gd name="connsiteX70" fmla="*/ 1311442 w 1311442"/>
              <a:gd name="connsiteY70" fmla="*/ 0 h 2249906"/>
              <a:gd name="connsiteX71" fmla="*/ 0 w 1311442"/>
              <a:gd name="connsiteY71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38463 w 1311442"/>
              <a:gd name="connsiteY44" fmla="*/ 1203158 h 2249906"/>
              <a:gd name="connsiteX45" fmla="*/ 950494 w 1311442"/>
              <a:gd name="connsiteY45" fmla="*/ 1167064 h 2249906"/>
              <a:gd name="connsiteX46" fmla="*/ 974558 w 1311442"/>
              <a:gd name="connsiteY46" fmla="*/ 1046748 h 2249906"/>
              <a:gd name="connsiteX47" fmla="*/ 980573 w 1311442"/>
              <a:gd name="connsiteY47" fmla="*/ 1028700 h 2249906"/>
              <a:gd name="connsiteX48" fmla="*/ 1004637 w 1311442"/>
              <a:gd name="connsiteY48" fmla="*/ 980574 h 2249906"/>
              <a:gd name="connsiteX49" fmla="*/ 1028700 w 1311442"/>
              <a:gd name="connsiteY49" fmla="*/ 944479 h 2249906"/>
              <a:gd name="connsiteX50" fmla="*/ 1046747 w 1311442"/>
              <a:gd name="connsiteY50" fmla="*/ 908385 h 2249906"/>
              <a:gd name="connsiteX51" fmla="*/ 1052763 w 1311442"/>
              <a:gd name="connsiteY51" fmla="*/ 890337 h 2249906"/>
              <a:gd name="connsiteX52" fmla="*/ 1064794 w 1311442"/>
              <a:gd name="connsiteY52" fmla="*/ 872290 h 2249906"/>
              <a:gd name="connsiteX53" fmla="*/ 1070810 w 1311442"/>
              <a:gd name="connsiteY53" fmla="*/ 854242 h 2249906"/>
              <a:gd name="connsiteX54" fmla="*/ 1082842 w 1311442"/>
              <a:gd name="connsiteY54" fmla="*/ 836195 h 2249906"/>
              <a:gd name="connsiteX55" fmla="*/ 1094873 w 1311442"/>
              <a:gd name="connsiteY55" fmla="*/ 800100 h 2249906"/>
              <a:gd name="connsiteX56" fmla="*/ 1100889 w 1311442"/>
              <a:gd name="connsiteY56" fmla="*/ 782053 h 2249906"/>
              <a:gd name="connsiteX57" fmla="*/ 1112921 w 1311442"/>
              <a:gd name="connsiteY57" fmla="*/ 703848 h 2249906"/>
              <a:gd name="connsiteX58" fmla="*/ 1136984 w 1311442"/>
              <a:gd name="connsiteY58" fmla="*/ 667753 h 2249906"/>
              <a:gd name="connsiteX59" fmla="*/ 1155031 w 1311442"/>
              <a:gd name="connsiteY59" fmla="*/ 655721 h 2249906"/>
              <a:gd name="connsiteX60" fmla="*/ 1149015 w 1311442"/>
              <a:gd name="connsiteY60" fmla="*/ 637674 h 2249906"/>
              <a:gd name="connsiteX61" fmla="*/ 1167063 w 1311442"/>
              <a:gd name="connsiteY61" fmla="*/ 589548 h 2249906"/>
              <a:gd name="connsiteX62" fmla="*/ 1179094 w 1311442"/>
              <a:gd name="connsiteY62" fmla="*/ 553453 h 2249906"/>
              <a:gd name="connsiteX63" fmla="*/ 1197142 w 1311442"/>
              <a:gd name="connsiteY63" fmla="*/ 499311 h 2249906"/>
              <a:gd name="connsiteX64" fmla="*/ 1203158 w 1311442"/>
              <a:gd name="connsiteY64" fmla="*/ 481264 h 2249906"/>
              <a:gd name="connsiteX65" fmla="*/ 1215189 w 1311442"/>
              <a:gd name="connsiteY65" fmla="*/ 409074 h 2249906"/>
              <a:gd name="connsiteX66" fmla="*/ 1221205 w 1311442"/>
              <a:gd name="connsiteY66" fmla="*/ 360948 h 2249906"/>
              <a:gd name="connsiteX67" fmla="*/ 1239252 w 1311442"/>
              <a:gd name="connsiteY67" fmla="*/ 294774 h 2249906"/>
              <a:gd name="connsiteX68" fmla="*/ 1311442 w 1311442"/>
              <a:gd name="connsiteY68" fmla="*/ 0 h 2249906"/>
              <a:gd name="connsiteX69" fmla="*/ 1311442 w 1311442"/>
              <a:gd name="connsiteY69" fmla="*/ 0 h 2249906"/>
              <a:gd name="connsiteX70" fmla="*/ 0 w 1311442"/>
              <a:gd name="connsiteY70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38463 w 1311442"/>
              <a:gd name="connsiteY44" fmla="*/ 1203158 h 2249906"/>
              <a:gd name="connsiteX45" fmla="*/ 950494 w 1311442"/>
              <a:gd name="connsiteY45" fmla="*/ 1167064 h 2249906"/>
              <a:gd name="connsiteX46" fmla="*/ 974558 w 1311442"/>
              <a:gd name="connsiteY46" fmla="*/ 1046748 h 2249906"/>
              <a:gd name="connsiteX47" fmla="*/ 980573 w 1311442"/>
              <a:gd name="connsiteY47" fmla="*/ 1028700 h 2249906"/>
              <a:gd name="connsiteX48" fmla="*/ 1004637 w 1311442"/>
              <a:gd name="connsiteY48" fmla="*/ 980574 h 2249906"/>
              <a:gd name="connsiteX49" fmla="*/ 1028700 w 1311442"/>
              <a:gd name="connsiteY49" fmla="*/ 944479 h 2249906"/>
              <a:gd name="connsiteX50" fmla="*/ 1046747 w 1311442"/>
              <a:gd name="connsiteY50" fmla="*/ 908385 h 2249906"/>
              <a:gd name="connsiteX51" fmla="*/ 1052763 w 1311442"/>
              <a:gd name="connsiteY51" fmla="*/ 890337 h 2249906"/>
              <a:gd name="connsiteX52" fmla="*/ 1064794 w 1311442"/>
              <a:gd name="connsiteY52" fmla="*/ 872290 h 2249906"/>
              <a:gd name="connsiteX53" fmla="*/ 1070810 w 1311442"/>
              <a:gd name="connsiteY53" fmla="*/ 854242 h 2249906"/>
              <a:gd name="connsiteX54" fmla="*/ 1082842 w 1311442"/>
              <a:gd name="connsiteY54" fmla="*/ 836195 h 2249906"/>
              <a:gd name="connsiteX55" fmla="*/ 1094873 w 1311442"/>
              <a:gd name="connsiteY55" fmla="*/ 800100 h 2249906"/>
              <a:gd name="connsiteX56" fmla="*/ 1100889 w 1311442"/>
              <a:gd name="connsiteY56" fmla="*/ 782053 h 2249906"/>
              <a:gd name="connsiteX57" fmla="*/ 1112921 w 1311442"/>
              <a:gd name="connsiteY57" fmla="*/ 703848 h 2249906"/>
              <a:gd name="connsiteX58" fmla="*/ 1136984 w 1311442"/>
              <a:gd name="connsiteY58" fmla="*/ 667753 h 2249906"/>
              <a:gd name="connsiteX59" fmla="*/ 1155031 w 1311442"/>
              <a:gd name="connsiteY59" fmla="*/ 655721 h 2249906"/>
              <a:gd name="connsiteX60" fmla="*/ 1149015 w 1311442"/>
              <a:gd name="connsiteY60" fmla="*/ 637674 h 2249906"/>
              <a:gd name="connsiteX61" fmla="*/ 1167063 w 1311442"/>
              <a:gd name="connsiteY61" fmla="*/ 589548 h 2249906"/>
              <a:gd name="connsiteX62" fmla="*/ 1179094 w 1311442"/>
              <a:gd name="connsiteY62" fmla="*/ 553453 h 2249906"/>
              <a:gd name="connsiteX63" fmla="*/ 1197142 w 1311442"/>
              <a:gd name="connsiteY63" fmla="*/ 499311 h 2249906"/>
              <a:gd name="connsiteX64" fmla="*/ 1215189 w 1311442"/>
              <a:gd name="connsiteY64" fmla="*/ 409074 h 2249906"/>
              <a:gd name="connsiteX65" fmla="*/ 1221205 w 1311442"/>
              <a:gd name="connsiteY65" fmla="*/ 360948 h 2249906"/>
              <a:gd name="connsiteX66" fmla="*/ 1239252 w 1311442"/>
              <a:gd name="connsiteY66" fmla="*/ 294774 h 2249906"/>
              <a:gd name="connsiteX67" fmla="*/ 1311442 w 1311442"/>
              <a:gd name="connsiteY67" fmla="*/ 0 h 2249906"/>
              <a:gd name="connsiteX68" fmla="*/ 1311442 w 1311442"/>
              <a:gd name="connsiteY68" fmla="*/ 0 h 2249906"/>
              <a:gd name="connsiteX69" fmla="*/ 0 w 1311442"/>
              <a:gd name="connsiteY69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38463 w 1311442"/>
              <a:gd name="connsiteY44" fmla="*/ 1203158 h 2249906"/>
              <a:gd name="connsiteX45" fmla="*/ 950494 w 1311442"/>
              <a:gd name="connsiteY45" fmla="*/ 1167064 h 2249906"/>
              <a:gd name="connsiteX46" fmla="*/ 974558 w 1311442"/>
              <a:gd name="connsiteY46" fmla="*/ 1046748 h 2249906"/>
              <a:gd name="connsiteX47" fmla="*/ 980573 w 1311442"/>
              <a:gd name="connsiteY47" fmla="*/ 1028700 h 2249906"/>
              <a:gd name="connsiteX48" fmla="*/ 1004637 w 1311442"/>
              <a:gd name="connsiteY48" fmla="*/ 980574 h 2249906"/>
              <a:gd name="connsiteX49" fmla="*/ 1028700 w 1311442"/>
              <a:gd name="connsiteY49" fmla="*/ 944479 h 2249906"/>
              <a:gd name="connsiteX50" fmla="*/ 1046747 w 1311442"/>
              <a:gd name="connsiteY50" fmla="*/ 908385 h 2249906"/>
              <a:gd name="connsiteX51" fmla="*/ 1052763 w 1311442"/>
              <a:gd name="connsiteY51" fmla="*/ 890337 h 2249906"/>
              <a:gd name="connsiteX52" fmla="*/ 1064794 w 1311442"/>
              <a:gd name="connsiteY52" fmla="*/ 872290 h 2249906"/>
              <a:gd name="connsiteX53" fmla="*/ 1070810 w 1311442"/>
              <a:gd name="connsiteY53" fmla="*/ 854242 h 2249906"/>
              <a:gd name="connsiteX54" fmla="*/ 1082842 w 1311442"/>
              <a:gd name="connsiteY54" fmla="*/ 836195 h 2249906"/>
              <a:gd name="connsiteX55" fmla="*/ 1094873 w 1311442"/>
              <a:gd name="connsiteY55" fmla="*/ 800100 h 2249906"/>
              <a:gd name="connsiteX56" fmla="*/ 1100889 w 1311442"/>
              <a:gd name="connsiteY56" fmla="*/ 782053 h 2249906"/>
              <a:gd name="connsiteX57" fmla="*/ 1112921 w 1311442"/>
              <a:gd name="connsiteY57" fmla="*/ 703848 h 2249906"/>
              <a:gd name="connsiteX58" fmla="*/ 1136984 w 1311442"/>
              <a:gd name="connsiteY58" fmla="*/ 667753 h 2249906"/>
              <a:gd name="connsiteX59" fmla="*/ 1155031 w 1311442"/>
              <a:gd name="connsiteY59" fmla="*/ 655721 h 2249906"/>
              <a:gd name="connsiteX60" fmla="*/ 1149015 w 1311442"/>
              <a:gd name="connsiteY60" fmla="*/ 637674 h 2249906"/>
              <a:gd name="connsiteX61" fmla="*/ 1167063 w 1311442"/>
              <a:gd name="connsiteY61" fmla="*/ 589548 h 2249906"/>
              <a:gd name="connsiteX62" fmla="*/ 1179094 w 1311442"/>
              <a:gd name="connsiteY62" fmla="*/ 553453 h 2249906"/>
              <a:gd name="connsiteX63" fmla="*/ 1184442 w 1311442"/>
              <a:gd name="connsiteY63" fmla="*/ 512011 h 2249906"/>
              <a:gd name="connsiteX64" fmla="*/ 1215189 w 1311442"/>
              <a:gd name="connsiteY64" fmla="*/ 409074 h 2249906"/>
              <a:gd name="connsiteX65" fmla="*/ 1221205 w 1311442"/>
              <a:gd name="connsiteY65" fmla="*/ 360948 h 2249906"/>
              <a:gd name="connsiteX66" fmla="*/ 1239252 w 1311442"/>
              <a:gd name="connsiteY66" fmla="*/ 294774 h 2249906"/>
              <a:gd name="connsiteX67" fmla="*/ 1311442 w 1311442"/>
              <a:gd name="connsiteY67" fmla="*/ 0 h 2249906"/>
              <a:gd name="connsiteX68" fmla="*/ 1311442 w 1311442"/>
              <a:gd name="connsiteY68" fmla="*/ 0 h 2249906"/>
              <a:gd name="connsiteX69" fmla="*/ 0 w 1311442"/>
              <a:gd name="connsiteY69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38463 w 1311442"/>
              <a:gd name="connsiteY44" fmla="*/ 1203158 h 2249906"/>
              <a:gd name="connsiteX45" fmla="*/ 950494 w 1311442"/>
              <a:gd name="connsiteY45" fmla="*/ 1167064 h 2249906"/>
              <a:gd name="connsiteX46" fmla="*/ 974558 w 1311442"/>
              <a:gd name="connsiteY46" fmla="*/ 1046748 h 2249906"/>
              <a:gd name="connsiteX47" fmla="*/ 980573 w 1311442"/>
              <a:gd name="connsiteY47" fmla="*/ 1028700 h 2249906"/>
              <a:gd name="connsiteX48" fmla="*/ 1004637 w 1311442"/>
              <a:gd name="connsiteY48" fmla="*/ 980574 h 2249906"/>
              <a:gd name="connsiteX49" fmla="*/ 1028700 w 1311442"/>
              <a:gd name="connsiteY49" fmla="*/ 944479 h 2249906"/>
              <a:gd name="connsiteX50" fmla="*/ 1046747 w 1311442"/>
              <a:gd name="connsiteY50" fmla="*/ 908385 h 2249906"/>
              <a:gd name="connsiteX51" fmla="*/ 1052763 w 1311442"/>
              <a:gd name="connsiteY51" fmla="*/ 890337 h 2249906"/>
              <a:gd name="connsiteX52" fmla="*/ 1064794 w 1311442"/>
              <a:gd name="connsiteY52" fmla="*/ 872290 h 2249906"/>
              <a:gd name="connsiteX53" fmla="*/ 1070810 w 1311442"/>
              <a:gd name="connsiteY53" fmla="*/ 854242 h 2249906"/>
              <a:gd name="connsiteX54" fmla="*/ 1082842 w 1311442"/>
              <a:gd name="connsiteY54" fmla="*/ 836195 h 2249906"/>
              <a:gd name="connsiteX55" fmla="*/ 1094873 w 1311442"/>
              <a:gd name="connsiteY55" fmla="*/ 800100 h 2249906"/>
              <a:gd name="connsiteX56" fmla="*/ 1100889 w 1311442"/>
              <a:gd name="connsiteY56" fmla="*/ 782053 h 2249906"/>
              <a:gd name="connsiteX57" fmla="*/ 1112921 w 1311442"/>
              <a:gd name="connsiteY57" fmla="*/ 703848 h 2249906"/>
              <a:gd name="connsiteX58" fmla="*/ 1136984 w 1311442"/>
              <a:gd name="connsiteY58" fmla="*/ 667753 h 2249906"/>
              <a:gd name="connsiteX59" fmla="*/ 1155031 w 1311442"/>
              <a:gd name="connsiteY59" fmla="*/ 655721 h 2249906"/>
              <a:gd name="connsiteX60" fmla="*/ 1167063 w 1311442"/>
              <a:gd name="connsiteY60" fmla="*/ 589548 h 2249906"/>
              <a:gd name="connsiteX61" fmla="*/ 1179094 w 1311442"/>
              <a:gd name="connsiteY61" fmla="*/ 553453 h 2249906"/>
              <a:gd name="connsiteX62" fmla="*/ 1184442 w 1311442"/>
              <a:gd name="connsiteY62" fmla="*/ 512011 h 2249906"/>
              <a:gd name="connsiteX63" fmla="*/ 1215189 w 1311442"/>
              <a:gd name="connsiteY63" fmla="*/ 409074 h 2249906"/>
              <a:gd name="connsiteX64" fmla="*/ 1221205 w 1311442"/>
              <a:gd name="connsiteY64" fmla="*/ 360948 h 2249906"/>
              <a:gd name="connsiteX65" fmla="*/ 1239252 w 1311442"/>
              <a:gd name="connsiteY65" fmla="*/ 294774 h 2249906"/>
              <a:gd name="connsiteX66" fmla="*/ 1311442 w 1311442"/>
              <a:gd name="connsiteY66" fmla="*/ 0 h 2249906"/>
              <a:gd name="connsiteX67" fmla="*/ 1311442 w 1311442"/>
              <a:gd name="connsiteY67" fmla="*/ 0 h 2249906"/>
              <a:gd name="connsiteX68" fmla="*/ 0 w 1311442"/>
              <a:gd name="connsiteY68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38463 w 1311442"/>
              <a:gd name="connsiteY44" fmla="*/ 1203158 h 2249906"/>
              <a:gd name="connsiteX45" fmla="*/ 950494 w 1311442"/>
              <a:gd name="connsiteY45" fmla="*/ 1167064 h 2249906"/>
              <a:gd name="connsiteX46" fmla="*/ 974558 w 1311442"/>
              <a:gd name="connsiteY46" fmla="*/ 1046748 h 2249906"/>
              <a:gd name="connsiteX47" fmla="*/ 980573 w 1311442"/>
              <a:gd name="connsiteY47" fmla="*/ 1028700 h 2249906"/>
              <a:gd name="connsiteX48" fmla="*/ 1004637 w 1311442"/>
              <a:gd name="connsiteY48" fmla="*/ 980574 h 2249906"/>
              <a:gd name="connsiteX49" fmla="*/ 1028700 w 1311442"/>
              <a:gd name="connsiteY49" fmla="*/ 944479 h 2249906"/>
              <a:gd name="connsiteX50" fmla="*/ 1046747 w 1311442"/>
              <a:gd name="connsiteY50" fmla="*/ 908385 h 2249906"/>
              <a:gd name="connsiteX51" fmla="*/ 1052763 w 1311442"/>
              <a:gd name="connsiteY51" fmla="*/ 890337 h 2249906"/>
              <a:gd name="connsiteX52" fmla="*/ 1064794 w 1311442"/>
              <a:gd name="connsiteY52" fmla="*/ 872290 h 2249906"/>
              <a:gd name="connsiteX53" fmla="*/ 1070810 w 1311442"/>
              <a:gd name="connsiteY53" fmla="*/ 854242 h 2249906"/>
              <a:gd name="connsiteX54" fmla="*/ 1082842 w 1311442"/>
              <a:gd name="connsiteY54" fmla="*/ 836195 h 2249906"/>
              <a:gd name="connsiteX55" fmla="*/ 1094873 w 1311442"/>
              <a:gd name="connsiteY55" fmla="*/ 800100 h 2249906"/>
              <a:gd name="connsiteX56" fmla="*/ 1100889 w 1311442"/>
              <a:gd name="connsiteY56" fmla="*/ 782053 h 2249906"/>
              <a:gd name="connsiteX57" fmla="*/ 1112921 w 1311442"/>
              <a:gd name="connsiteY57" fmla="*/ 703848 h 2249906"/>
              <a:gd name="connsiteX58" fmla="*/ 1136984 w 1311442"/>
              <a:gd name="connsiteY58" fmla="*/ 667753 h 2249906"/>
              <a:gd name="connsiteX59" fmla="*/ 1167063 w 1311442"/>
              <a:gd name="connsiteY59" fmla="*/ 589548 h 2249906"/>
              <a:gd name="connsiteX60" fmla="*/ 1179094 w 1311442"/>
              <a:gd name="connsiteY60" fmla="*/ 553453 h 2249906"/>
              <a:gd name="connsiteX61" fmla="*/ 1184442 w 1311442"/>
              <a:gd name="connsiteY61" fmla="*/ 512011 h 2249906"/>
              <a:gd name="connsiteX62" fmla="*/ 1215189 w 1311442"/>
              <a:gd name="connsiteY62" fmla="*/ 409074 h 2249906"/>
              <a:gd name="connsiteX63" fmla="*/ 1221205 w 1311442"/>
              <a:gd name="connsiteY63" fmla="*/ 360948 h 2249906"/>
              <a:gd name="connsiteX64" fmla="*/ 1239252 w 1311442"/>
              <a:gd name="connsiteY64" fmla="*/ 294774 h 2249906"/>
              <a:gd name="connsiteX65" fmla="*/ 1311442 w 1311442"/>
              <a:gd name="connsiteY65" fmla="*/ 0 h 2249906"/>
              <a:gd name="connsiteX66" fmla="*/ 1311442 w 1311442"/>
              <a:gd name="connsiteY66" fmla="*/ 0 h 2249906"/>
              <a:gd name="connsiteX67" fmla="*/ 0 w 1311442"/>
              <a:gd name="connsiteY67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38463 w 1311442"/>
              <a:gd name="connsiteY44" fmla="*/ 1203158 h 2249906"/>
              <a:gd name="connsiteX45" fmla="*/ 950494 w 1311442"/>
              <a:gd name="connsiteY45" fmla="*/ 1167064 h 2249906"/>
              <a:gd name="connsiteX46" fmla="*/ 974558 w 1311442"/>
              <a:gd name="connsiteY46" fmla="*/ 1046748 h 2249906"/>
              <a:gd name="connsiteX47" fmla="*/ 980573 w 1311442"/>
              <a:gd name="connsiteY47" fmla="*/ 1028700 h 2249906"/>
              <a:gd name="connsiteX48" fmla="*/ 1004637 w 1311442"/>
              <a:gd name="connsiteY48" fmla="*/ 980574 h 2249906"/>
              <a:gd name="connsiteX49" fmla="*/ 1028700 w 1311442"/>
              <a:gd name="connsiteY49" fmla="*/ 944479 h 2249906"/>
              <a:gd name="connsiteX50" fmla="*/ 1046747 w 1311442"/>
              <a:gd name="connsiteY50" fmla="*/ 908385 h 2249906"/>
              <a:gd name="connsiteX51" fmla="*/ 1052763 w 1311442"/>
              <a:gd name="connsiteY51" fmla="*/ 890337 h 2249906"/>
              <a:gd name="connsiteX52" fmla="*/ 1064794 w 1311442"/>
              <a:gd name="connsiteY52" fmla="*/ 872290 h 2249906"/>
              <a:gd name="connsiteX53" fmla="*/ 1070810 w 1311442"/>
              <a:gd name="connsiteY53" fmla="*/ 854242 h 2249906"/>
              <a:gd name="connsiteX54" fmla="*/ 1082842 w 1311442"/>
              <a:gd name="connsiteY54" fmla="*/ 836195 h 2249906"/>
              <a:gd name="connsiteX55" fmla="*/ 1094873 w 1311442"/>
              <a:gd name="connsiteY55" fmla="*/ 800100 h 2249906"/>
              <a:gd name="connsiteX56" fmla="*/ 1100889 w 1311442"/>
              <a:gd name="connsiteY56" fmla="*/ 782053 h 2249906"/>
              <a:gd name="connsiteX57" fmla="*/ 1112921 w 1311442"/>
              <a:gd name="connsiteY57" fmla="*/ 703848 h 2249906"/>
              <a:gd name="connsiteX58" fmla="*/ 1136984 w 1311442"/>
              <a:gd name="connsiteY58" fmla="*/ 667753 h 2249906"/>
              <a:gd name="connsiteX59" fmla="*/ 1179094 w 1311442"/>
              <a:gd name="connsiteY59" fmla="*/ 553453 h 2249906"/>
              <a:gd name="connsiteX60" fmla="*/ 1184442 w 1311442"/>
              <a:gd name="connsiteY60" fmla="*/ 512011 h 2249906"/>
              <a:gd name="connsiteX61" fmla="*/ 1215189 w 1311442"/>
              <a:gd name="connsiteY61" fmla="*/ 409074 h 2249906"/>
              <a:gd name="connsiteX62" fmla="*/ 1221205 w 1311442"/>
              <a:gd name="connsiteY62" fmla="*/ 360948 h 2249906"/>
              <a:gd name="connsiteX63" fmla="*/ 1239252 w 1311442"/>
              <a:gd name="connsiteY63" fmla="*/ 294774 h 2249906"/>
              <a:gd name="connsiteX64" fmla="*/ 1311442 w 1311442"/>
              <a:gd name="connsiteY64" fmla="*/ 0 h 2249906"/>
              <a:gd name="connsiteX65" fmla="*/ 1311442 w 1311442"/>
              <a:gd name="connsiteY65" fmla="*/ 0 h 2249906"/>
              <a:gd name="connsiteX66" fmla="*/ 0 w 1311442"/>
              <a:gd name="connsiteY66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38463 w 1311442"/>
              <a:gd name="connsiteY44" fmla="*/ 1203158 h 2249906"/>
              <a:gd name="connsiteX45" fmla="*/ 950494 w 1311442"/>
              <a:gd name="connsiteY45" fmla="*/ 1167064 h 2249906"/>
              <a:gd name="connsiteX46" fmla="*/ 974558 w 1311442"/>
              <a:gd name="connsiteY46" fmla="*/ 1046748 h 2249906"/>
              <a:gd name="connsiteX47" fmla="*/ 980573 w 1311442"/>
              <a:gd name="connsiteY47" fmla="*/ 1028700 h 2249906"/>
              <a:gd name="connsiteX48" fmla="*/ 1004637 w 1311442"/>
              <a:gd name="connsiteY48" fmla="*/ 980574 h 2249906"/>
              <a:gd name="connsiteX49" fmla="*/ 1028700 w 1311442"/>
              <a:gd name="connsiteY49" fmla="*/ 944479 h 2249906"/>
              <a:gd name="connsiteX50" fmla="*/ 1046747 w 1311442"/>
              <a:gd name="connsiteY50" fmla="*/ 908385 h 2249906"/>
              <a:gd name="connsiteX51" fmla="*/ 1052763 w 1311442"/>
              <a:gd name="connsiteY51" fmla="*/ 890337 h 2249906"/>
              <a:gd name="connsiteX52" fmla="*/ 1064794 w 1311442"/>
              <a:gd name="connsiteY52" fmla="*/ 872290 h 2249906"/>
              <a:gd name="connsiteX53" fmla="*/ 1070810 w 1311442"/>
              <a:gd name="connsiteY53" fmla="*/ 854242 h 2249906"/>
              <a:gd name="connsiteX54" fmla="*/ 1082842 w 1311442"/>
              <a:gd name="connsiteY54" fmla="*/ 836195 h 2249906"/>
              <a:gd name="connsiteX55" fmla="*/ 1094873 w 1311442"/>
              <a:gd name="connsiteY55" fmla="*/ 800100 h 2249906"/>
              <a:gd name="connsiteX56" fmla="*/ 1100889 w 1311442"/>
              <a:gd name="connsiteY56" fmla="*/ 782053 h 2249906"/>
              <a:gd name="connsiteX57" fmla="*/ 1112921 w 1311442"/>
              <a:gd name="connsiteY57" fmla="*/ 703848 h 2249906"/>
              <a:gd name="connsiteX58" fmla="*/ 1136984 w 1311442"/>
              <a:gd name="connsiteY58" fmla="*/ 667753 h 2249906"/>
              <a:gd name="connsiteX59" fmla="*/ 1184442 w 1311442"/>
              <a:gd name="connsiteY59" fmla="*/ 512011 h 2249906"/>
              <a:gd name="connsiteX60" fmla="*/ 1215189 w 1311442"/>
              <a:gd name="connsiteY60" fmla="*/ 409074 h 2249906"/>
              <a:gd name="connsiteX61" fmla="*/ 1221205 w 1311442"/>
              <a:gd name="connsiteY61" fmla="*/ 360948 h 2249906"/>
              <a:gd name="connsiteX62" fmla="*/ 1239252 w 1311442"/>
              <a:gd name="connsiteY62" fmla="*/ 294774 h 2249906"/>
              <a:gd name="connsiteX63" fmla="*/ 1311442 w 1311442"/>
              <a:gd name="connsiteY63" fmla="*/ 0 h 2249906"/>
              <a:gd name="connsiteX64" fmla="*/ 1311442 w 1311442"/>
              <a:gd name="connsiteY64" fmla="*/ 0 h 2249906"/>
              <a:gd name="connsiteX65" fmla="*/ 0 w 1311442"/>
              <a:gd name="connsiteY65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38463 w 1311442"/>
              <a:gd name="connsiteY44" fmla="*/ 1203158 h 2249906"/>
              <a:gd name="connsiteX45" fmla="*/ 950494 w 1311442"/>
              <a:gd name="connsiteY45" fmla="*/ 1167064 h 2249906"/>
              <a:gd name="connsiteX46" fmla="*/ 974558 w 1311442"/>
              <a:gd name="connsiteY46" fmla="*/ 1046748 h 2249906"/>
              <a:gd name="connsiteX47" fmla="*/ 980573 w 1311442"/>
              <a:gd name="connsiteY47" fmla="*/ 1028700 h 2249906"/>
              <a:gd name="connsiteX48" fmla="*/ 1004637 w 1311442"/>
              <a:gd name="connsiteY48" fmla="*/ 980574 h 2249906"/>
              <a:gd name="connsiteX49" fmla="*/ 1028700 w 1311442"/>
              <a:gd name="connsiteY49" fmla="*/ 944479 h 2249906"/>
              <a:gd name="connsiteX50" fmla="*/ 1046747 w 1311442"/>
              <a:gd name="connsiteY50" fmla="*/ 908385 h 2249906"/>
              <a:gd name="connsiteX51" fmla="*/ 1052763 w 1311442"/>
              <a:gd name="connsiteY51" fmla="*/ 890337 h 2249906"/>
              <a:gd name="connsiteX52" fmla="*/ 1064794 w 1311442"/>
              <a:gd name="connsiteY52" fmla="*/ 872290 h 2249906"/>
              <a:gd name="connsiteX53" fmla="*/ 1070810 w 1311442"/>
              <a:gd name="connsiteY53" fmla="*/ 854242 h 2249906"/>
              <a:gd name="connsiteX54" fmla="*/ 1082842 w 1311442"/>
              <a:gd name="connsiteY54" fmla="*/ 836195 h 2249906"/>
              <a:gd name="connsiteX55" fmla="*/ 1094873 w 1311442"/>
              <a:gd name="connsiteY55" fmla="*/ 800100 h 2249906"/>
              <a:gd name="connsiteX56" fmla="*/ 1100889 w 1311442"/>
              <a:gd name="connsiteY56" fmla="*/ 782053 h 2249906"/>
              <a:gd name="connsiteX57" fmla="*/ 1136984 w 1311442"/>
              <a:gd name="connsiteY57" fmla="*/ 667753 h 2249906"/>
              <a:gd name="connsiteX58" fmla="*/ 1184442 w 1311442"/>
              <a:gd name="connsiteY58" fmla="*/ 512011 h 2249906"/>
              <a:gd name="connsiteX59" fmla="*/ 1215189 w 1311442"/>
              <a:gd name="connsiteY59" fmla="*/ 409074 h 2249906"/>
              <a:gd name="connsiteX60" fmla="*/ 1221205 w 1311442"/>
              <a:gd name="connsiteY60" fmla="*/ 360948 h 2249906"/>
              <a:gd name="connsiteX61" fmla="*/ 1239252 w 1311442"/>
              <a:gd name="connsiteY61" fmla="*/ 294774 h 2249906"/>
              <a:gd name="connsiteX62" fmla="*/ 1311442 w 1311442"/>
              <a:gd name="connsiteY62" fmla="*/ 0 h 2249906"/>
              <a:gd name="connsiteX63" fmla="*/ 1311442 w 1311442"/>
              <a:gd name="connsiteY63" fmla="*/ 0 h 2249906"/>
              <a:gd name="connsiteX64" fmla="*/ 0 w 1311442"/>
              <a:gd name="connsiteY64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38463 w 1311442"/>
              <a:gd name="connsiteY44" fmla="*/ 1203158 h 2249906"/>
              <a:gd name="connsiteX45" fmla="*/ 950494 w 1311442"/>
              <a:gd name="connsiteY45" fmla="*/ 1167064 h 2249906"/>
              <a:gd name="connsiteX46" fmla="*/ 974558 w 1311442"/>
              <a:gd name="connsiteY46" fmla="*/ 1046748 h 2249906"/>
              <a:gd name="connsiteX47" fmla="*/ 980573 w 1311442"/>
              <a:gd name="connsiteY47" fmla="*/ 1028700 h 2249906"/>
              <a:gd name="connsiteX48" fmla="*/ 1004637 w 1311442"/>
              <a:gd name="connsiteY48" fmla="*/ 980574 h 2249906"/>
              <a:gd name="connsiteX49" fmla="*/ 1028700 w 1311442"/>
              <a:gd name="connsiteY49" fmla="*/ 944479 h 2249906"/>
              <a:gd name="connsiteX50" fmla="*/ 1046747 w 1311442"/>
              <a:gd name="connsiteY50" fmla="*/ 908385 h 2249906"/>
              <a:gd name="connsiteX51" fmla="*/ 1052763 w 1311442"/>
              <a:gd name="connsiteY51" fmla="*/ 890337 h 2249906"/>
              <a:gd name="connsiteX52" fmla="*/ 1064794 w 1311442"/>
              <a:gd name="connsiteY52" fmla="*/ 872290 h 2249906"/>
              <a:gd name="connsiteX53" fmla="*/ 1082842 w 1311442"/>
              <a:gd name="connsiteY53" fmla="*/ 836195 h 2249906"/>
              <a:gd name="connsiteX54" fmla="*/ 1094873 w 1311442"/>
              <a:gd name="connsiteY54" fmla="*/ 800100 h 2249906"/>
              <a:gd name="connsiteX55" fmla="*/ 1100889 w 1311442"/>
              <a:gd name="connsiteY55" fmla="*/ 782053 h 2249906"/>
              <a:gd name="connsiteX56" fmla="*/ 1136984 w 1311442"/>
              <a:gd name="connsiteY56" fmla="*/ 667753 h 2249906"/>
              <a:gd name="connsiteX57" fmla="*/ 1184442 w 1311442"/>
              <a:gd name="connsiteY57" fmla="*/ 512011 h 2249906"/>
              <a:gd name="connsiteX58" fmla="*/ 1215189 w 1311442"/>
              <a:gd name="connsiteY58" fmla="*/ 409074 h 2249906"/>
              <a:gd name="connsiteX59" fmla="*/ 1221205 w 1311442"/>
              <a:gd name="connsiteY59" fmla="*/ 360948 h 2249906"/>
              <a:gd name="connsiteX60" fmla="*/ 1239252 w 1311442"/>
              <a:gd name="connsiteY60" fmla="*/ 294774 h 2249906"/>
              <a:gd name="connsiteX61" fmla="*/ 1311442 w 1311442"/>
              <a:gd name="connsiteY61" fmla="*/ 0 h 2249906"/>
              <a:gd name="connsiteX62" fmla="*/ 1311442 w 1311442"/>
              <a:gd name="connsiteY62" fmla="*/ 0 h 2249906"/>
              <a:gd name="connsiteX63" fmla="*/ 0 w 1311442"/>
              <a:gd name="connsiteY63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38463 w 1311442"/>
              <a:gd name="connsiteY44" fmla="*/ 1203158 h 2249906"/>
              <a:gd name="connsiteX45" fmla="*/ 950494 w 1311442"/>
              <a:gd name="connsiteY45" fmla="*/ 1167064 h 2249906"/>
              <a:gd name="connsiteX46" fmla="*/ 974558 w 1311442"/>
              <a:gd name="connsiteY46" fmla="*/ 1046748 h 2249906"/>
              <a:gd name="connsiteX47" fmla="*/ 980573 w 1311442"/>
              <a:gd name="connsiteY47" fmla="*/ 1028700 h 2249906"/>
              <a:gd name="connsiteX48" fmla="*/ 1004637 w 1311442"/>
              <a:gd name="connsiteY48" fmla="*/ 980574 h 2249906"/>
              <a:gd name="connsiteX49" fmla="*/ 1028700 w 1311442"/>
              <a:gd name="connsiteY49" fmla="*/ 944479 h 2249906"/>
              <a:gd name="connsiteX50" fmla="*/ 1046747 w 1311442"/>
              <a:gd name="connsiteY50" fmla="*/ 908385 h 2249906"/>
              <a:gd name="connsiteX51" fmla="*/ 1052763 w 1311442"/>
              <a:gd name="connsiteY51" fmla="*/ 890337 h 2249906"/>
              <a:gd name="connsiteX52" fmla="*/ 1082842 w 1311442"/>
              <a:gd name="connsiteY52" fmla="*/ 836195 h 2249906"/>
              <a:gd name="connsiteX53" fmla="*/ 1094873 w 1311442"/>
              <a:gd name="connsiteY53" fmla="*/ 800100 h 2249906"/>
              <a:gd name="connsiteX54" fmla="*/ 1100889 w 1311442"/>
              <a:gd name="connsiteY54" fmla="*/ 782053 h 2249906"/>
              <a:gd name="connsiteX55" fmla="*/ 1136984 w 1311442"/>
              <a:gd name="connsiteY55" fmla="*/ 667753 h 2249906"/>
              <a:gd name="connsiteX56" fmla="*/ 1184442 w 1311442"/>
              <a:gd name="connsiteY56" fmla="*/ 512011 h 2249906"/>
              <a:gd name="connsiteX57" fmla="*/ 1215189 w 1311442"/>
              <a:gd name="connsiteY57" fmla="*/ 409074 h 2249906"/>
              <a:gd name="connsiteX58" fmla="*/ 1221205 w 1311442"/>
              <a:gd name="connsiteY58" fmla="*/ 360948 h 2249906"/>
              <a:gd name="connsiteX59" fmla="*/ 1239252 w 1311442"/>
              <a:gd name="connsiteY59" fmla="*/ 294774 h 2249906"/>
              <a:gd name="connsiteX60" fmla="*/ 1311442 w 1311442"/>
              <a:gd name="connsiteY60" fmla="*/ 0 h 2249906"/>
              <a:gd name="connsiteX61" fmla="*/ 1311442 w 1311442"/>
              <a:gd name="connsiteY61" fmla="*/ 0 h 2249906"/>
              <a:gd name="connsiteX62" fmla="*/ 0 w 1311442"/>
              <a:gd name="connsiteY62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38463 w 1311442"/>
              <a:gd name="connsiteY44" fmla="*/ 1203158 h 2249906"/>
              <a:gd name="connsiteX45" fmla="*/ 950494 w 1311442"/>
              <a:gd name="connsiteY45" fmla="*/ 1167064 h 2249906"/>
              <a:gd name="connsiteX46" fmla="*/ 974558 w 1311442"/>
              <a:gd name="connsiteY46" fmla="*/ 1046748 h 2249906"/>
              <a:gd name="connsiteX47" fmla="*/ 980573 w 1311442"/>
              <a:gd name="connsiteY47" fmla="*/ 1028700 h 2249906"/>
              <a:gd name="connsiteX48" fmla="*/ 1004637 w 1311442"/>
              <a:gd name="connsiteY48" fmla="*/ 980574 h 2249906"/>
              <a:gd name="connsiteX49" fmla="*/ 1028700 w 1311442"/>
              <a:gd name="connsiteY49" fmla="*/ 944479 h 2249906"/>
              <a:gd name="connsiteX50" fmla="*/ 1046747 w 1311442"/>
              <a:gd name="connsiteY50" fmla="*/ 908385 h 2249906"/>
              <a:gd name="connsiteX51" fmla="*/ 1082842 w 1311442"/>
              <a:gd name="connsiteY51" fmla="*/ 836195 h 2249906"/>
              <a:gd name="connsiteX52" fmla="*/ 1094873 w 1311442"/>
              <a:gd name="connsiteY52" fmla="*/ 800100 h 2249906"/>
              <a:gd name="connsiteX53" fmla="*/ 1100889 w 1311442"/>
              <a:gd name="connsiteY53" fmla="*/ 782053 h 2249906"/>
              <a:gd name="connsiteX54" fmla="*/ 1136984 w 1311442"/>
              <a:gd name="connsiteY54" fmla="*/ 667753 h 2249906"/>
              <a:gd name="connsiteX55" fmla="*/ 1184442 w 1311442"/>
              <a:gd name="connsiteY55" fmla="*/ 512011 h 2249906"/>
              <a:gd name="connsiteX56" fmla="*/ 1215189 w 1311442"/>
              <a:gd name="connsiteY56" fmla="*/ 409074 h 2249906"/>
              <a:gd name="connsiteX57" fmla="*/ 1221205 w 1311442"/>
              <a:gd name="connsiteY57" fmla="*/ 360948 h 2249906"/>
              <a:gd name="connsiteX58" fmla="*/ 1239252 w 1311442"/>
              <a:gd name="connsiteY58" fmla="*/ 294774 h 2249906"/>
              <a:gd name="connsiteX59" fmla="*/ 1311442 w 1311442"/>
              <a:gd name="connsiteY59" fmla="*/ 0 h 2249906"/>
              <a:gd name="connsiteX60" fmla="*/ 1311442 w 1311442"/>
              <a:gd name="connsiteY60" fmla="*/ 0 h 2249906"/>
              <a:gd name="connsiteX61" fmla="*/ 0 w 1311442"/>
              <a:gd name="connsiteY61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38463 w 1311442"/>
              <a:gd name="connsiteY44" fmla="*/ 1203158 h 2249906"/>
              <a:gd name="connsiteX45" fmla="*/ 950494 w 1311442"/>
              <a:gd name="connsiteY45" fmla="*/ 1167064 h 2249906"/>
              <a:gd name="connsiteX46" fmla="*/ 974558 w 1311442"/>
              <a:gd name="connsiteY46" fmla="*/ 1046748 h 2249906"/>
              <a:gd name="connsiteX47" fmla="*/ 980573 w 1311442"/>
              <a:gd name="connsiteY47" fmla="*/ 1028700 h 2249906"/>
              <a:gd name="connsiteX48" fmla="*/ 1004637 w 1311442"/>
              <a:gd name="connsiteY48" fmla="*/ 980574 h 2249906"/>
              <a:gd name="connsiteX49" fmla="*/ 1028700 w 1311442"/>
              <a:gd name="connsiteY49" fmla="*/ 944479 h 2249906"/>
              <a:gd name="connsiteX50" fmla="*/ 1046747 w 1311442"/>
              <a:gd name="connsiteY50" fmla="*/ 908385 h 2249906"/>
              <a:gd name="connsiteX51" fmla="*/ 1082842 w 1311442"/>
              <a:gd name="connsiteY51" fmla="*/ 836195 h 2249906"/>
              <a:gd name="connsiteX52" fmla="*/ 1094873 w 1311442"/>
              <a:gd name="connsiteY52" fmla="*/ 800100 h 2249906"/>
              <a:gd name="connsiteX53" fmla="*/ 1136984 w 1311442"/>
              <a:gd name="connsiteY53" fmla="*/ 667753 h 2249906"/>
              <a:gd name="connsiteX54" fmla="*/ 1184442 w 1311442"/>
              <a:gd name="connsiteY54" fmla="*/ 512011 h 2249906"/>
              <a:gd name="connsiteX55" fmla="*/ 1215189 w 1311442"/>
              <a:gd name="connsiteY55" fmla="*/ 409074 h 2249906"/>
              <a:gd name="connsiteX56" fmla="*/ 1221205 w 1311442"/>
              <a:gd name="connsiteY56" fmla="*/ 360948 h 2249906"/>
              <a:gd name="connsiteX57" fmla="*/ 1239252 w 1311442"/>
              <a:gd name="connsiteY57" fmla="*/ 294774 h 2249906"/>
              <a:gd name="connsiteX58" fmla="*/ 1311442 w 1311442"/>
              <a:gd name="connsiteY58" fmla="*/ 0 h 2249906"/>
              <a:gd name="connsiteX59" fmla="*/ 1311442 w 1311442"/>
              <a:gd name="connsiteY59" fmla="*/ 0 h 2249906"/>
              <a:gd name="connsiteX60" fmla="*/ 0 w 1311442"/>
              <a:gd name="connsiteY60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38463 w 1311442"/>
              <a:gd name="connsiteY44" fmla="*/ 1203158 h 2249906"/>
              <a:gd name="connsiteX45" fmla="*/ 950494 w 1311442"/>
              <a:gd name="connsiteY45" fmla="*/ 1167064 h 2249906"/>
              <a:gd name="connsiteX46" fmla="*/ 974558 w 1311442"/>
              <a:gd name="connsiteY46" fmla="*/ 1046748 h 2249906"/>
              <a:gd name="connsiteX47" fmla="*/ 980573 w 1311442"/>
              <a:gd name="connsiteY47" fmla="*/ 1028700 h 2249906"/>
              <a:gd name="connsiteX48" fmla="*/ 1004637 w 1311442"/>
              <a:gd name="connsiteY48" fmla="*/ 980574 h 2249906"/>
              <a:gd name="connsiteX49" fmla="*/ 1028700 w 1311442"/>
              <a:gd name="connsiteY49" fmla="*/ 944479 h 2249906"/>
              <a:gd name="connsiteX50" fmla="*/ 1046747 w 1311442"/>
              <a:gd name="connsiteY50" fmla="*/ 908385 h 2249906"/>
              <a:gd name="connsiteX51" fmla="*/ 1094873 w 1311442"/>
              <a:gd name="connsiteY51" fmla="*/ 800100 h 2249906"/>
              <a:gd name="connsiteX52" fmla="*/ 1136984 w 1311442"/>
              <a:gd name="connsiteY52" fmla="*/ 667753 h 2249906"/>
              <a:gd name="connsiteX53" fmla="*/ 1184442 w 1311442"/>
              <a:gd name="connsiteY53" fmla="*/ 512011 h 2249906"/>
              <a:gd name="connsiteX54" fmla="*/ 1215189 w 1311442"/>
              <a:gd name="connsiteY54" fmla="*/ 409074 h 2249906"/>
              <a:gd name="connsiteX55" fmla="*/ 1221205 w 1311442"/>
              <a:gd name="connsiteY55" fmla="*/ 360948 h 2249906"/>
              <a:gd name="connsiteX56" fmla="*/ 1239252 w 1311442"/>
              <a:gd name="connsiteY56" fmla="*/ 294774 h 2249906"/>
              <a:gd name="connsiteX57" fmla="*/ 1311442 w 1311442"/>
              <a:gd name="connsiteY57" fmla="*/ 0 h 2249906"/>
              <a:gd name="connsiteX58" fmla="*/ 1311442 w 1311442"/>
              <a:gd name="connsiteY58" fmla="*/ 0 h 2249906"/>
              <a:gd name="connsiteX59" fmla="*/ 0 w 1311442"/>
              <a:gd name="connsiteY59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38463 w 1311442"/>
              <a:gd name="connsiteY44" fmla="*/ 1203158 h 2249906"/>
              <a:gd name="connsiteX45" fmla="*/ 950494 w 1311442"/>
              <a:gd name="connsiteY45" fmla="*/ 1167064 h 2249906"/>
              <a:gd name="connsiteX46" fmla="*/ 974558 w 1311442"/>
              <a:gd name="connsiteY46" fmla="*/ 1046748 h 2249906"/>
              <a:gd name="connsiteX47" fmla="*/ 980573 w 1311442"/>
              <a:gd name="connsiteY47" fmla="*/ 1028700 h 2249906"/>
              <a:gd name="connsiteX48" fmla="*/ 1004637 w 1311442"/>
              <a:gd name="connsiteY48" fmla="*/ 980574 h 2249906"/>
              <a:gd name="connsiteX49" fmla="*/ 1028700 w 1311442"/>
              <a:gd name="connsiteY49" fmla="*/ 944479 h 2249906"/>
              <a:gd name="connsiteX50" fmla="*/ 1094873 w 1311442"/>
              <a:gd name="connsiteY50" fmla="*/ 800100 h 2249906"/>
              <a:gd name="connsiteX51" fmla="*/ 1136984 w 1311442"/>
              <a:gd name="connsiteY51" fmla="*/ 667753 h 2249906"/>
              <a:gd name="connsiteX52" fmla="*/ 1184442 w 1311442"/>
              <a:gd name="connsiteY52" fmla="*/ 512011 h 2249906"/>
              <a:gd name="connsiteX53" fmla="*/ 1215189 w 1311442"/>
              <a:gd name="connsiteY53" fmla="*/ 409074 h 2249906"/>
              <a:gd name="connsiteX54" fmla="*/ 1221205 w 1311442"/>
              <a:gd name="connsiteY54" fmla="*/ 360948 h 2249906"/>
              <a:gd name="connsiteX55" fmla="*/ 1239252 w 1311442"/>
              <a:gd name="connsiteY55" fmla="*/ 294774 h 2249906"/>
              <a:gd name="connsiteX56" fmla="*/ 1311442 w 1311442"/>
              <a:gd name="connsiteY56" fmla="*/ 0 h 2249906"/>
              <a:gd name="connsiteX57" fmla="*/ 1311442 w 1311442"/>
              <a:gd name="connsiteY57" fmla="*/ 0 h 2249906"/>
              <a:gd name="connsiteX58" fmla="*/ 0 w 1311442"/>
              <a:gd name="connsiteY58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38463 w 1311442"/>
              <a:gd name="connsiteY44" fmla="*/ 1203158 h 2249906"/>
              <a:gd name="connsiteX45" fmla="*/ 950494 w 1311442"/>
              <a:gd name="connsiteY45" fmla="*/ 1167064 h 2249906"/>
              <a:gd name="connsiteX46" fmla="*/ 974558 w 1311442"/>
              <a:gd name="connsiteY46" fmla="*/ 1046748 h 2249906"/>
              <a:gd name="connsiteX47" fmla="*/ 1004637 w 1311442"/>
              <a:gd name="connsiteY47" fmla="*/ 980574 h 2249906"/>
              <a:gd name="connsiteX48" fmla="*/ 1028700 w 1311442"/>
              <a:gd name="connsiteY48" fmla="*/ 944479 h 2249906"/>
              <a:gd name="connsiteX49" fmla="*/ 1094873 w 1311442"/>
              <a:gd name="connsiteY49" fmla="*/ 800100 h 2249906"/>
              <a:gd name="connsiteX50" fmla="*/ 1136984 w 1311442"/>
              <a:gd name="connsiteY50" fmla="*/ 667753 h 2249906"/>
              <a:gd name="connsiteX51" fmla="*/ 1184442 w 1311442"/>
              <a:gd name="connsiteY51" fmla="*/ 512011 h 2249906"/>
              <a:gd name="connsiteX52" fmla="*/ 1215189 w 1311442"/>
              <a:gd name="connsiteY52" fmla="*/ 409074 h 2249906"/>
              <a:gd name="connsiteX53" fmla="*/ 1221205 w 1311442"/>
              <a:gd name="connsiteY53" fmla="*/ 360948 h 2249906"/>
              <a:gd name="connsiteX54" fmla="*/ 1239252 w 1311442"/>
              <a:gd name="connsiteY54" fmla="*/ 294774 h 2249906"/>
              <a:gd name="connsiteX55" fmla="*/ 1311442 w 1311442"/>
              <a:gd name="connsiteY55" fmla="*/ 0 h 2249906"/>
              <a:gd name="connsiteX56" fmla="*/ 1311442 w 1311442"/>
              <a:gd name="connsiteY56" fmla="*/ 0 h 2249906"/>
              <a:gd name="connsiteX57" fmla="*/ 0 w 1311442"/>
              <a:gd name="connsiteY57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38463 w 1311442"/>
              <a:gd name="connsiteY44" fmla="*/ 1203158 h 2249906"/>
              <a:gd name="connsiteX45" fmla="*/ 950494 w 1311442"/>
              <a:gd name="connsiteY45" fmla="*/ 1167064 h 2249906"/>
              <a:gd name="connsiteX46" fmla="*/ 974558 w 1311442"/>
              <a:gd name="connsiteY46" fmla="*/ 1046748 h 2249906"/>
              <a:gd name="connsiteX47" fmla="*/ 1028700 w 1311442"/>
              <a:gd name="connsiteY47" fmla="*/ 944479 h 2249906"/>
              <a:gd name="connsiteX48" fmla="*/ 1094873 w 1311442"/>
              <a:gd name="connsiteY48" fmla="*/ 800100 h 2249906"/>
              <a:gd name="connsiteX49" fmla="*/ 1136984 w 1311442"/>
              <a:gd name="connsiteY49" fmla="*/ 667753 h 2249906"/>
              <a:gd name="connsiteX50" fmla="*/ 1184442 w 1311442"/>
              <a:gd name="connsiteY50" fmla="*/ 512011 h 2249906"/>
              <a:gd name="connsiteX51" fmla="*/ 1215189 w 1311442"/>
              <a:gd name="connsiteY51" fmla="*/ 409074 h 2249906"/>
              <a:gd name="connsiteX52" fmla="*/ 1221205 w 1311442"/>
              <a:gd name="connsiteY52" fmla="*/ 360948 h 2249906"/>
              <a:gd name="connsiteX53" fmla="*/ 1239252 w 1311442"/>
              <a:gd name="connsiteY53" fmla="*/ 294774 h 2249906"/>
              <a:gd name="connsiteX54" fmla="*/ 1311442 w 1311442"/>
              <a:gd name="connsiteY54" fmla="*/ 0 h 2249906"/>
              <a:gd name="connsiteX55" fmla="*/ 1311442 w 1311442"/>
              <a:gd name="connsiteY55" fmla="*/ 0 h 2249906"/>
              <a:gd name="connsiteX56" fmla="*/ 0 w 1311442"/>
              <a:gd name="connsiteY56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38463 w 1311442"/>
              <a:gd name="connsiteY44" fmla="*/ 1203158 h 2249906"/>
              <a:gd name="connsiteX45" fmla="*/ 974558 w 1311442"/>
              <a:gd name="connsiteY45" fmla="*/ 1046748 h 2249906"/>
              <a:gd name="connsiteX46" fmla="*/ 1028700 w 1311442"/>
              <a:gd name="connsiteY46" fmla="*/ 944479 h 2249906"/>
              <a:gd name="connsiteX47" fmla="*/ 1094873 w 1311442"/>
              <a:gd name="connsiteY47" fmla="*/ 800100 h 2249906"/>
              <a:gd name="connsiteX48" fmla="*/ 1136984 w 1311442"/>
              <a:gd name="connsiteY48" fmla="*/ 667753 h 2249906"/>
              <a:gd name="connsiteX49" fmla="*/ 1184442 w 1311442"/>
              <a:gd name="connsiteY49" fmla="*/ 512011 h 2249906"/>
              <a:gd name="connsiteX50" fmla="*/ 1215189 w 1311442"/>
              <a:gd name="connsiteY50" fmla="*/ 409074 h 2249906"/>
              <a:gd name="connsiteX51" fmla="*/ 1221205 w 1311442"/>
              <a:gd name="connsiteY51" fmla="*/ 360948 h 2249906"/>
              <a:gd name="connsiteX52" fmla="*/ 1239252 w 1311442"/>
              <a:gd name="connsiteY52" fmla="*/ 294774 h 2249906"/>
              <a:gd name="connsiteX53" fmla="*/ 1311442 w 1311442"/>
              <a:gd name="connsiteY53" fmla="*/ 0 h 2249906"/>
              <a:gd name="connsiteX54" fmla="*/ 1311442 w 1311442"/>
              <a:gd name="connsiteY54" fmla="*/ 0 h 2249906"/>
              <a:gd name="connsiteX55" fmla="*/ 0 w 1311442"/>
              <a:gd name="connsiteY55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74558 w 1311442"/>
              <a:gd name="connsiteY44" fmla="*/ 1046748 h 2249906"/>
              <a:gd name="connsiteX45" fmla="*/ 1028700 w 1311442"/>
              <a:gd name="connsiteY45" fmla="*/ 944479 h 2249906"/>
              <a:gd name="connsiteX46" fmla="*/ 1094873 w 1311442"/>
              <a:gd name="connsiteY46" fmla="*/ 800100 h 2249906"/>
              <a:gd name="connsiteX47" fmla="*/ 1136984 w 1311442"/>
              <a:gd name="connsiteY47" fmla="*/ 667753 h 2249906"/>
              <a:gd name="connsiteX48" fmla="*/ 1184442 w 1311442"/>
              <a:gd name="connsiteY48" fmla="*/ 512011 h 2249906"/>
              <a:gd name="connsiteX49" fmla="*/ 1215189 w 1311442"/>
              <a:gd name="connsiteY49" fmla="*/ 409074 h 2249906"/>
              <a:gd name="connsiteX50" fmla="*/ 1221205 w 1311442"/>
              <a:gd name="connsiteY50" fmla="*/ 360948 h 2249906"/>
              <a:gd name="connsiteX51" fmla="*/ 1239252 w 1311442"/>
              <a:gd name="connsiteY51" fmla="*/ 294774 h 2249906"/>
              <a:gd name="connsiteX52" fmla="*/ 1311442 w 1311442"/>
              <a:gd name="connsiteY52" fmla="*/ 0 h 2249906"/>
              <a:gd name="connsiteX53" fmla="*/ 1311442 w 1311442"/>
              <a:gd name="connsiteY53" fmla="*/ 0 h 2249906"/>
              <a:gd name="connsiteX54" fmla="*/ 0 w 1311442"/>
              <a:gd name="connsiteY54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974558 w 1311442"/>
              <a:gd name="connsiteY44" fmla="*/ 1046748 h 2249906"/>
              <a:gd name="connsiteX45" fmla="*/ 1094873 w 1311442"/>
              <a:gd name="connsiteY45" fmla="*/ 800100 h 2249906"/>
              <a:gd name="connsiteX46" fmla="*/ 1136984 w 1311442"/>
              <a:gd name="connsiteY46" fmla="*/ 667753 h 2249906"/>
              <a:gd name="connsiteX47" fmla="*/ 1184442 w 1311442"/>
              <a:gd name="connsiteY47" fmla="*/ 512011 h 2249906"/>
              <a:gd name="connsiteX48" fmla="*/ 1215189 w 1311442"/>
              <a:gd name="connsiteY48" fmla="*/ 409074 h 2249906"/>
              <a:gd name="connsiteX49" fmla="*/ 1221205 w 1311442"/>
              <a:gd name="connsiteY49" fmla="*/ 360948 h 2249906"/>
              <a:gd name="connsiteX50" fmla="*/ 1239252 w 1311442"/>
              <a:gd name="connsiteY50" fmla="*/ 294774 h 2249906"/>
              <a:gd name="connsiteX51" fmla="*/ 1311442 w 1311442"/>
              <a:gd name="connsiteY51" fmla="*/ 0 h 2249906"/>
              <a:gd name="connsiteX52" fmla="*/ 1311442 w 1311442"/>
              <a:gd name="connsiteY52" fmla="*/ 0 h 2249906"/>
              <a:gd name="connsiteX53" fmla="*/ 0 w 1311442"/>
              <a:gd name="connsiteY53" fmla="*/ 0 h 2249906"/>
              <a:gd name="connsiteX0" fmla="*/ 0 w 1311442"/>
              <a:gd name="connsiteY0" fmla="*/ 0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1094873 w 1311442"/>
              <a:gd name="connsiteY44" fmla="*/ 800100 h 2249906"/>
              <a:gd name="connsiteX45" fmla="*/ 1136984 w 1311442"/>
              <a:gd name="connsiteY45" fmla="*/ 667753 h 2249906"/>
              <a:gd name="connsiteX46" fmla="*/ 1184442 w 1311442"/>
              <a:gd name="connsiteY46" fmla="*/ 512011 h 2249906"/>
              <a:gd name="connsiteX47" fmla="*/ 1215189 w 1311442"/>
              <a:gd name="connsiteY47" fmla="*/ 409074 h 2249906"/>
              <a:gd name="connsiteX48" fmla="*/ 1221205 w 1311442"/>
              <a:gd name="connsiteY48" fmla="*/ 360948 h 2249906"/>
              <a:gd name="connsiteX49" fmla="*/ 1239252 w 1311442"/>
              <a:gd name="connsiteY49" fmla="*/ 294774 h 2249906"/>
              <a:gd name="connsiteX50" fmla="*/ 1311442 w 1311442"/>
              <a:gd name="connsiteY50" fmla="*/ 0 h 2249906"/>
              <a:gd name="connsiteX51" fmla="*/ 1311442 w 1311442"/>
              <a:gd name="connsiteY51" fmla="*/ 0 h 2249906"/>
              <a:gd name="connsiteX52" fmla="*/ 0 w 1311442"/>
              <a:gd name="connsiteY52" fmla="*/ 0 h 2249906"/>
              <a:gd name="connsiteX0" fmla="*/ 3175 w 1311442"/>
              <a:gd name="connsiteY0" fmla="*/ 15875 h 2249906"/>
              <a:gd name="connsiteX1" fmla="*/ 0 w 1311442"/>
              <a:gd name="connsiteY1" fmla="*/ 2249906 h 2249906"/>
              <a:gd name="connsiteX2" fmla="*/ 0 w 1311442"/>
              <a:gd name="connsiteY2" fmla="*/ 2249906 h 2249906"/>
              <a:gd name="connsiteX3" fmla="*/ 48126 w 1311442"/>
              <a:gd name="connsiteY3" fmla="*/ 2225842 h 2249906"/>
              <a:gd name="connsiteX4" fmla="*/ 84221 w 1311442"/>
              <a:gd name="connsiteY4" fmla="*/ 2213811 h 2249906"/>
              <a:gd name="connsiteX5" fmla="*/ 120315 w 1311442"/>
              <a:gd name="connsiteY5" fmla="*/ 2195764 h 2249906"/>
              <a:gd name="connsiteX6" fmla="*/ 138363 w 1311442"/>
              <a:gd name="connsiteY6" fmla="*/ 2183732 h 2249906"/>
              <a:gd name="connsiteX7" fmla="*/ 174458 w 1311442"/>
              <a:gd name="connsiteY7" fmla="*/ 2171700 h 2249906"/>
              <a:gd name="connsiteX8" fmla="*/ 192505 w 1311442"/>
              <a:gd name="connsiteY8" fmla="*/ 2165685 h 2249906"/>
              <a:gd name="connsiteX9" fmla="*/ 228600 w 1311442"/>
              <a:gd name="connsiteY9" fmla="*/ 2135606 h 2249906"/>
              <a:gd name="connsiteX10" fmla="*/ 246647 w 1311442"/>
              <a:gd name="connsiteY10" fmla="*/ 2117558 h 2249906"/>
              <a:gd name="connsiteX11" fmla="*/ 264694 w 1311442"/>
              <a:gd name="connsiteY11" fmla="*/ 2105527 h 2249906"/>
              <a:gd name="connsiteX12" fmla="*/ 300789 w 1311442"/>
              <a:gd name="connsiteY12" fmla="*/ 2075448 h 2249906"/>
              <a:gd name="connsiteX13" fmla="*/ 330868 w 1311442"/>
              <a:gd name="connsiteY13" fmla="*/ 2039353 h 2249906"/>
              <a:gd name="connsiteX14" fmla="*/ 366963 w 1311442"/>
              <a:gd name="connsiteY14" fmla="*/ 2015290 h 2249906"/>
              <a:gd name="connsiteX15" fmla="*/ 385010 w 1311442"/>
              <a:gd name="connsiteY15" fmla="*/ 1997242 h 2249906"/>
              <a:gd name="connsiteX16" fmla="*/ 397042 w 1311442"/>
              <a:gd name="connsiteY16" fmla="*/ 1979195 h 2249906"/>
              <a:gd name="connsiteX17" fmla="*/ 433137 w 1311442"/>
              <a:gd name="connsiteY17" fmla="*/ 1955132 h 2249906"/>
              <a:gd name="connsiteX18" fmla="*/ 451184 w 1311442"/>
              <a:gd name="connsiteY18" fmla="*/ 1937085 h 2249906"/>
              <a:gd name="connsiteX19" fmla="*/ 487279 w 1311442"/>
              <a:gd name="connsiteY19" fmla="*/ 1913021 h 2249906"/>
              <a:gd name="connsiteX20" fmla="*/ 499310 w 1311442"/>
              <a:gd name="connsiteY20" fmla="*/ 1894974 h 2249906"/>
              <a:gd name="connsiteX21" fmla="*/ 517358 w 1311442"/>
              <a:gd name="connsiteY21" fmla="*/ 1882942 h 2249906"/>
              <a:gd name="connsiteX22" fmla="*/ 529389 w 1311442"/>
              <a:gd name="connsiteY22" fmla="*/ 1834816 h 2249906"/>
              <a:gd name="connsiteX23" fmla="*/ 547437 w 1311442"/>
              <a:gd name="connsiteY23" fmla="*/ 1822785 h 2249906"/>
              <a:gd name="connsiteX24" fmla="*/ 571500 w 1311442"/>
              <a:gd name="connsiteY24" fmla="*/ 1786690 h 2249906"/>
              <a:gd name="connsiteX25" fmla="*/ 589547 w 1311442"/>
              <a:gd name="connsiteY25" fmla="*/ 1768642 h 2249906"/>
              <a:gd name="connsiteX26" fmla="*/ 631658 w 1311442"/>
              <a:gd name="connsiteY26" fmla="*/ 1720516 h 2249906"/>
              <a:gd name="connsiteX27" fmla="*/ 643689 w 1311442"/>
              <a:gd name="connsiteY27" fmla="*/ 1702469 h 2249906"/>
              <a:gd name="connsiteX28" fmla="*/ 661737 w 1311442"/>
              <a:gd name="connsiteY28" fmla="*/ 1690437 h 2249906"/>
              <a:gd name="connsiteX29" fmla="*/ 679784 w 1311442"/>
              <a:gd name="connsiteY29" fmla="*/ 1672390 h 2249906"/>
              <a:gd name="connsiteX30" fmla="*/ 697831 w 1311442"/>
              <a:gd name="connsiteY30" fmla="*/ 1636295 h 2249906"/>
              <a:gd name="connsiteX31" fmla="*/ 709863 w 1311442"/>
              <a:gd name="connsiteY31" fmla="*/ 1600200 h 2249906"/>
              <a:gd name="connsiteX32" fmla="*/ 727910 w 1311442"/>
              <a:gd name="connsiteY32" fmla="*/ 1564106 h 2249906"/>
              <a:gd name="connsiteX33" fmla="*/ 739942 w 1311442"/>
              <a:gd name="connsiteY33" fmla="*/ 1546058 h 2249906"/>
              <a:gd name="connsiteX34" fmla="*/ 745958 w 1311442"/>
              <a:gd name="connsiteY34" fmla="*/ 1528011 h 2249906"/>
              <a:gd name="connsiteX35" fmla="*/ 770021 w 1311442"/>
              <a:gd name="connsiteY35" fmla="*/ 1491916 h 2249906"/>
              <a:gd name="connsiteX36" fmla="*/ 782052 w 1311442"/>
              <a:gd name="connsiteY36" fmla="*/ 1473869 h 2249906"/>
              <a:gd name="connsiteX37" fmla="*/ 818147 w 1311442"/>
              <a:gd name="connsiteY37" fmla="*/ 1449806 h 2249906"/>
              <a:gd name="connsiteX38" fmla="*/ 854242 w 1311442"/>
              <a:gd name="connsiteY38" fmla="*/ 1431758 h 2249906"/>
              <a:gd name="connsiteX39" fmla="*/ 866273 w 1311442"/>
              <a:gd name="connsiteY39" fmla="*/ 1413711 h 2249906"/>
              <a:gd name="connsiteX40" fmla="*/ 872289 w 1311442"/>
              <a:gd name="connsiteY40" fmla="*/ 1389648 h 2249906"/>
              <a:gd name="connsiteX41" fmla="*/ 884321 w 1311442"/>
              <a:gd name="connsiteY41" fmla="*/ 1341521 h 2249906"/>
              <a:gd name="connsiteX42" fmla="*/ 896352 w 1311442"/>
              <a:gd name="connsiteY42" fmla="*/ 1299411 h 2249906"/>
              <a:gd name="connsiteX43" fmla="*/ 914400 w 1311442"/>
              <a:gd name="connsiteY43" fmla="*/ 1239253 h 2249906"/>
              <a:gd name="connsiteX44" fmla="*/ 1094873 w 1311442"/>
              <a:gd name="connsiteY44" fmla="*/ 800100 h 2249906"/>
              <a:gd name="connsiteX45" fmla="*/ 1136984 w 1311442"/>
              <a:gd name="connsiteY45" fmla="*/ 667753 h 2249906"/>
              <a:gd name="connsiteX46" fmla="*/ 1184442 w 1311442"/>
              <a:gd name="connsiteY46" fmla="*/ 512011 h 2249906"/>
              <a:gd name="connsiteX47" fmla="*/ 1215189 w 1311442"/>
              <a:gd name="connsiteY47" fmla="*/ 409074 h 2249906"/>
              <a:gd name="connsiteX48" fmla="*/ 1221205 w 1311442"/>
              <a:gd name="connsiteY48" fmla="*/ 360948 h 2249906"/>
              <a:gd name="connsiteX49" fmla="*/ 1239252 w 1311442"/>
              <a:gd name="connsiteY49" fmla="*/ 294774 h 2249906"/>
              <a:gd name="connsiteX50" fmla="*/ 1311442 w 1311442"/>
              <a:gd name="connsiteY50" fmla="*/ 0 h 2249906"/>
              <a:gd name="connsiteX51" fmla="*/ 1311442 w 1311442"/>
              <a:gd name="connsiteY51" fmla="*/ 0 h 2249906"/>
              <a:gd name="connsiteX52" fmla="*/ 3175 w 1311442"/>
              <a:gd name="connsiteY52" fmla="*/ 15875 h 2249906"/>
              <a:gd name="connsiteX0" fmla="*/ 3175 w 1316030"/>
              <a:gd name="connsiteY0" fmla="*/ 32679 h 2266710"/>
              <a:gd name="connsiteX1" fmla="*/ 0 w 1316030"/>
              <a:gd name="connsiteY1" fmla="*/ 2266710 h 2266710"/>
              <a:gd name="connsiteX2" fmla="*/ 0 w 1316030"/>
              <a:gd name="connsiteY2" fmla="*/ 2266710 h 2266710"/>
              <a:gd name="connsiteX3" fmla="*/ 48126 w 1316030"/>
              <a:gd name="connsiteY3" fmla="*/ 2242646 h 2266710"/>
              <a:gd name="connsiteX4" fmla="*/ 84221 w 1316030"/>
              <a:gd name="connsiteY4" fmla="*/ 2230615 h 2266710"/>
              <a:gd name="connsiteX5" fmla="*/ 120315 w 1316030"/>
              <a:gd name="connsiteY5" fmla="*/ 2212568 h 2266710"/>
              <a:gd name="connsiteX6" fmla="*/ 138363 w 1316030"/>
              <a:gd name="connsiteY6" fmla="*/ 2200536 h 2266710"/>
              <a:gd name="connsiteX7" fmla="*/ 174458 w 1316030"/>
              <a:gd name="connsiteY7" fmla="*/ 2188504 h 2266710"/>
              <a:gd name="connsiteX8" fmla="*/ 192505 w 1316030"/>
              <a:gd name="connsiteY8" fmla="*/ 2182489 h 2266710"/>
              <a:gd name="connsiteX9" fmla="*/ 228600 w 1316030"/>
              <a:gd name="connsiteY9" fmla="*/ 2152410 h 2266710"/>
              <a:gd name="connsiteX10" fmla="*/ 246647 w 1316030"/>
              <a:gd name="connsiteY10" fmla="*/ 2134362 h 2266710"/>
              <a:gd name="connsiteX11" fmla="*/ 264694 w 1316030"/>
              <a:gd name="connsiteY11" fmla="*/ 2122331 h 2266710"/>
              <a:gd name="connsiteX12" fmla="*/ 300789 w 1316030"/>
              <a:gd name="connsiteY12" fmla="*/ 2092252 h 2266710"/>
              <a:gd name="connsiteX13" fmla="*/ 330868 w 1316030"/>
              <a:gd name="connsiteY13" fmla="*/ 2056157 h 2266710"/>
              <a:gd name="connsiteX14" fmla="*/ 366963 w 1316030"/>
              <a:gd name="connsiteY14" fmla="*/ 2032094 h 2266710"/>
              <a:gd name="connsiteX15" fmla="*/ 385010 w 1316030"/>
              <a:gd name="connsiteY15" fmla="*/ 2014046 h 2266710"/>
              <a:gd name="connsiteX16" fmla="*/ 397042 w 1316030"/>
              <a:gd name="connsiteY16" fmla="*/ 1995999 h 2266710"/>
              <a:gd name="connsiteX17" fmla="*/ 433137 w 1316030"/>
              <a:gd name="connsiteY17" fmla="*/ 1971936 h 2266710"/>
              <a:gd name="connsiteX18" fmla="*/ 451184 w 1316030"/>
              <a:gd name="connsiteY18" fmla="*/ 1953889 h 2266710"/>
              <a:gd name="connsiteX19" fmla="*/ 487279 w 1316030"/>
              <a:gd name="connsiteY19" fmla="*/ 1929825 h 2266710"/>
              <a:gd name="connsiteX20" fmla="*/ 499310 w 1316030"/>
              <a:gd name="connsiteY20" fmla="*/ 1911778 h 2266710"/>
              <a:gd name="connsiteX21" fmla="*/ 517358 w 1316030"/>
              <a:gd name="connsiteY21" fmla="*/ 1899746 h 2266710"/>
              <a:gd name="connsiteX22" fmla="*/ 529389 w 1316030"/>
              <a:gd name="connsiteY22" fmla="*/ 1851620 h 2266710"/>
              <a:gd name="connsiteX23" fmla="*/ 547437 w 1316030"/>
              <a:gd name="connsiteY23" fmla="*/ 1839589 h 2266710"/>
              <a:gd name="connsiteX24" fmla="*/ 571500 w 1316030"/>
              <a:gd name="connsiteY24" fmla="*/ 1803494 h 2266710"/>
              <a:gd name="connsiteX25" fmla="*/ 589547 w 1316030"/>
              <a:gd name="connsiteY25" fmla="*/ 1785446 h 2266710"/>
              <a:gd name="connsiteX26" fmla="*/ 631658 w 1316030"/>
              <a:gd name="connsiteY26" fmla="*/ 1737320 h 2266710"/>
              <a:gd name="connsiteX27" fmla="*/ 643689 w 1316030"/>
              <a:gd name="connsiteY27" fmla="*/ 1719273 h 2266710"/>
              <a:gd name="connsiteX28" fmla="*/ 661737 w 1316030"/>
              <a:gd name="connsiteY28" fmla="*/ 1707241 h 2266710"/>
              <a:gd name="connsiteX29" fmla="*/ 679784 w 1316030"/>
              <a:gd name="connsiteY29" fmla="*/ 1689194 h 2266710"/>
              <a:gd name="connsiteX30" fmla="*/ 697831 w 1316030"/>
              <a:gd name="connsiteY30" fmla="*/ 1653099 h 2266710"/>
              <a:gd name="connsiteX31" fmla="*/ 709863 w 1316030"/>
              <a:gd name="connsiteY31" fmla="*/ 1617004 h 2266710"/>
              <a:gd name="connsiteX32" fmla="*/ 727910 w 1316030"/>
              <a:gd name="connsiteY32" fmla="*/ 1580910 h 2266710"/>
              <a:gd name="connsiteX33" fmla="*/ 739942 w 1316030"/>
              <a:gd name="connsiteY33" fmla="*/ 1562862 h 2266710"/>
              <a:gd name="connsiteX34" fmla="*/ 745958 w 1316030"/>
              <a:gd name="connsiteY34" fmla="*/ 1544815 h 2266710"/>
              <a:gd name="connsiteX35" fmla="*/ 770021 w 1316030"/>
              <a:gd name="connsiteY35" fmla="*/ 1508720 h 2266710"/>
              <a:gd name="connsiteX36" fmla="*/ 782052 w 1316030"/>
              <a:gd name="connsiteY36" fmla="*/ 1490673 h 2266710"/>
              <a:gd name="connsiteX37" fmla="*/ 818147 w 1316030"/>
              <a:gd name="connsiteY37" fmla="*/ 1466610 h 2266710"/>
              <a:gd name="connsiteX38" fmla="*/ 854242 w 1316030"/>
              <a:gd name="connsiteY38" fmla="*/ 1448562 h 2266710"/>
              <a:gd name="connsiteX39" fmla="*/ 866273 w 1316030"/>
              <a:gd name="connsiteY39" fmla="*/ 1430515 h 2266710"/>
              <a:gd name="connsiteX40" fmla="*/ 872289 w 1316030"/>
              <a:gd name="connsiteY40" fmla="*/ 1406452 h 2266710"/>
              <a:gd name="connsiteX41" fmla="*/ 884321 w 1316030"/>
              <a:gd name="connsiteY41" fmla="*/ 1358325 h 2266710"/>
              <a:gd name="connsiteX42" fmla="*/ 896352 w 1316030"/>
              <a:gd name="connsiteY42" fmla="*/ 1316215 h 2266710"/>
              <a:gd name="connsiteX43" fmla="*/ 914400 w 1316030"/>
              <a:gd name="connsiteY43" fmla="*/ 1256057 h 2266710"/>
              <a:gd name="connsiteX44" fmla="*/ 1094873 w 1316030"/>
              <a:gd name="connsiteY44" fmla="*/ 816904 h 2266710"/>
              <a:gd name="connsiteX45" fmla="*/ 1136984 w 1316030"/>
              <a:gd name="connsiteY45" fmla="*/ 684557 h 2266710"/>
              <a:gd name="connsiteX46" fmla="*/ 1184442 w 1316030"/>
              <a:gd name="connsiteY46" fmla="*/ 528815 h 2266710"/>
              <a:gd name="connsiteX47" fmla="*/ 1215189 w 1316030"/>
              <a:gd name="connsiteY47" fmla="*/ 425878 h 2266710"/>
              <a:gd name="connsiteX48" fmla="*/ 1221205 w 1316030"/>
              <a:gd name="connsiteY48" fmla="*/ 377752 h 2266710"/>
              <a:gd name="connsiteX49" fmla="*/ 1239252 w 1316030"/>
              <a:gd name="connsiteY49" fmla="*/ 311578 h 2266710"/>
              <a:gd name="connsiteX50" fmla="*/ 1311442 w 1316030"/>
              <a:gd name="connsiteY50" fmla="*/ 16804 h 2266710"/>
              <a:gd name="connsiteX51" fmla="*/ 1308267 w 1316030"/>
              <a:gd name="connsiteY51" fmla="*/ 39029 h 2266710"/>
              <a:gd name="connsiteX52" fmla="*/ 3175 w 1316030"/>
              <a:gd name="connsiteY52" fmla="*/ 32679 h 2266710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589547 w 1316030"/>
              <a:gd name="connsiteY25" fmla="*/ 1787124 h 2268388"/>
              <a:gd name="connsiteX26" fmla="*/ 631658 w 1316030"/>
              <a:gd name="connsiteY26" fmla="*/ 1738998 h 2268388"/>
              <a:gd name="connsiteX27" fmla="*/ 643689 w 1316030"/>
              <a:gd name="connsiteY27" fmla="*/ 1720951 h 2268388"/>
              <a:gd name="connsiteX28" fmla="*/ 661737 w 1316030"/>
              <a:gd name="connsiteY28" fmla="*/ 1708919 h 2268388"/>
              <a:gd name="connsiteX29" fmla="*/ 679784 w 1316030"/>
              <a:gd name="connsiteY29" fmla="*/ 1690872 h 2268388"/>
              <a:gd name="connsiteX30" fmla="*/ 697831 w 1316030"/>
              <a:gd name="connsiteY30" fmla="*/ 1654777 h 2268388"/>
              <a:gd name="connsiteX31" fmla="*/ 709863 w 1316030"/>
              <a:gd name="connsiteY31" fmla="*/ 1618682 h 2268388"/>
              <a:gd name="connsiteX32" fmla="*/ 727910 w 1316030"/>
              <a:gd name="connsiteY32" fmla="*/ 1582588 h 2268388"/>
              <a:gd name="connsiteX33" fmla="*/ 739942 w 1316030"/>
              <a:gd name="connsiteY33" fmla="*/ 1564540 h 2268388"/>
              <a:gd name="connsiteX34" fmla="*/ 745958 w 1316030"/>
              <a:gd name="connsiteY34" fmla="*/ 1546493 h 2268388"/>
              <a:gd name="connsiteX35" fmla="*/ 770021 w 1316030"/>
              <a:gd name="connsiteY35" fmla="*/ 1510398 h 2268388"/>
              <a:gd name="connsiteX36" fmla="*/ 782052 w 1316030"/>
              <a:gd name="connsiteY36" fmla="*/ 1492351 h 2268388"/>
              <a:gd name="connsiteX37" fmla="*/ 818147 w 1316030"/>
              <a:gd name="connsiteY37" fmla="*/ 1468288 h 2268388"/>
              <a:gd name="connsiteX38" fmla="*/ 854242 w 1316030"/>
              <a:gd name="connsiteY38" fmla="*/ 1450240 h 2268388"/>
              <a:gd name="connsiteX39" fmla="*/ 866273 w 1316030"/>
              <a:gd name="connsiteY39" fmla="*/ 1432193 h 2268388"/>
              <a:gd name="connsiteX40" fmla="*/ 872289 w 1316030"/>
              <a:gd name="connsiteY40" fmla="*/ 1408130 h 2268388"/>
              <a:gd name="connsiteX41" fmla="*/ 884321 w 1316030"/>
              <a:gd name="connsiteY41" fmla="*/ 1360003 h 2268388"/>
              <a:gd name="connsiteX42" fmla="*/ 896352 w 1316030"/>
              <a:gd name="connsiteY42" fmla="*/ 1317893 h 2268388"/>
              <a:gd name="connsiteX43" fmla="*/ 914400 w 1316030"/>
              <a:gd name="connsiteY43" fmla="*/ 1257735 h 2268388"/>
              <a:gd name="connsiteX44" fmla="*/ 1094873 w 1316030"/>
              <a:gd name="connsiteY44" fmla="*/ 818582 h 2268388"/>
              <a:gd name="connsiteX45" fmla="*/ 1136984 w 1316030"/>
              <a:gd name="connsiteY45" fmla="*/ 686235 h 2268388"/>
              <a:gd name="connsiteX46" fmla="*/ 1184442 w 1316030"/>
              <a:gd name="connsiteY46" fmla="*/ 530493 h 2268388"/>
              <a:gd name="connsiteX47" fmla="*/ 1215189 w 1316030"/>
              <a:gd name="connsiteY47" fmla="*/ 427556 h 2268388"/>
              <a:gd name="connsiteX48" fmla="*/ 1221205 w 1316030"/>
              <a:gd name="connsiteY48" fmla="*/ 379430 h 2268388"/>
              <a:gd name="connsiteX49" fmla="*/ 1239252 w 1316030"/>
              <a:gd name="connsiteY49" fmla="*/ 313256 h 2268388"/>
              <a:gd name="connsiteX50" fmla="*/ 1311442 w 1316030"/>
              <a:gd name="connsiteY50" fmla="*/ 18482 h 2268388"/>
              <a:gd name="connsiteX51" fmla="*/ 1308267 w 1316030"/>
              <a:gd name="connsiteY51" fmla="*/ 34357 h 2268388"/>
              <a:gd name="connsiteX52" fmla="*/ 3175 w 1316030"/>
              <a:gd name="connsiteY52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589547 w 1316030"/>
              <a:gd name="connsiteY25" fmla="*/ 1787124 h 2268388"/>
              <a:gd name="connsiteX26" fmla="*/ 631658 w 1316030"/>
              <a:gd name="connsiteY26" fmla="*/ 1738998 h 2268388"/>
              <a:gd name="connsiteX27" fmla="*/ 643689 w 1316030"/>
              <a:gd name="connsiteY27" fmla="*/ 1720951 h 2268388"/>
              <a:gd name="connsiteX28" fmla="*/ 661737 w 1316030"/>
              <a:gd name="connsiteY28" fmla="*/ 1708919 h 2268388"/>
              <a:gd name="connsiteX29" fmla="*/ 679784 w 1316030"/>
              <a:gd name="connsiteY29" fmla="*/ 1690872 h 2268388"/>
              <a:gd name="connsiteX30" fmla="*/ 697831 w 1316030"/>
              <a:gd name="connsiteY30" fmla="*/ 1654777 h 2268388"/>
              <a:gd name="connsiteX31" fmla="*/ 709863 w 1316030"/>
              <a:gd name="connsiteY31" fmla="*/ 1618682 h 2268388"/>
              <a:gd name="connsiteX32" fmla="*/ 727910 w 1316030"/>
              <a:gd name="connsiteY32" fmla="*/ 1582588 h 2268388"/>
              <a:gd name="connsiteX33" fmla="*/ 739942 w 1316030"/>
              <a:gd name="connsiteY33" fmla="*/ 1564540 h 2268388"/>
              <a:gd name="connsiteX34" fmla="*/ 745958 w 1316030"/>
              <a:gd name="connsiteY34" fmla="*/ 1546493 h 2268388"/>
              <a:gd name="connsiteX35" fmla="*/ 770021 w 1316030"/>
              <a:gd name="connsiteY35" fmla="*/ 1510398 h 2268388"/>
              <a:gd name="connsiteX36" fmla="*/ 782052 w 1316030"/>
              <a:gd name="connsiteY36" fmla="*/ 1492351 h 2268388"/>
              <a:gd name="connsiteX37" fmla="*/ 818147 w 1316030"/>
              <a:gd name="connsiteY37" fmla="*/ 1468288 h 2268388"/>
              <a:gd name="connsiteX38" fmla="*/ 854242 w 1316030"/>
              <a:gd name="connsiteY38" fmla="*/ 1450240 h 2268388"/>
              <a:gd name="connsiteX39" fmla="*/ 866273 w 1316030"/>
              <a:gd name="connsiteY39" fmla="*/ 1432193 h 2268388"/>
              <a:gd name="connsiteX40" fmla="*/ 872289 w 1316030"/>
              <a:gd name="connsiteY40" fmla="*/ 1408130 h 2268388"/>
              <a:gd name="connsiteX41" fmla="*/ 884321 w 1316030"/>
              <a:gd name="connsiteY41" fmla="*/ 1360003 h 2268388"/>
              <a:gd name="connsiteX42" fmla="*/ 896352 w 1316030"/>
              <a:gd name="connsiteY42" fmla="*/ 1317893 h 2268388"/>
              <a:gd name="connsiteX43" fmla="*/ 914400 w 1316030"/>
              <a:gd name="connsiteY43" fmla="*/ 1257735 h 2268388"/>
              <a:gd name="connsiteX44" fmla="*/ 1094873 w 1316030"/>
              <a:gd name="connsiteY44" fmla="*/ 818582 h 2268388"/>
              <a:gd name="connsiteX45" fmla="*/ 1136984 w 1316030"/>
              <a:gd name="connsiteY45" fmla="*/ 686235 h 2268388"/>
              <a:gd name="connsiteX46" fmla="*/ 1184442 w 1316030"/>
              <a:gd name="connsiteY46" fmla="*/ 530493 h 2268388"/>
              <a:gd name="connsiteX47" fmla="*/ 1221205 w 1316030"/>
              <a:gd name="connsiteY47" fmla="*/ 379430 h 2268388"/>
              <a:gd name="connsiteX48" fmla="*/ 1239252 w 1316030"/>
              <a:gd name="connsiteY48" fmla="*/ 313256 h 2268388"/>
              <a:gd name="connsiteX49" fmla="*/ 1311442 w 1316030"/>
              <a:gd name="connsiteY49" fmla="*/ 18482 h 2268388"/>
              <a:gd name="connsiteX50" fmla="*/ 1308267 w 1316030"/>
              <a:gd name="connsiteY50" fmla="*/ 34357 h 2268388"/>
              <a:gd name="connsiteX51" fmla="*/ 3175 w 1316030"/>
              <a:gd name="connsiteY51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589547 w 1316030"/>
              <a:gd name="connsiteY25" fmla="*/ 1787124 h 2268388"/>
              <a:gd name="connsiteX26" fmla="*/ 631658 w 1316030"/>
              <a:gd name="connsiteY26" fmla="*/ 1738998 h 2268388"/>
              <a:gd name="connsiteX27" fmla="*/ 643689 w 1316030"/>
              <a:gd name="connsiteY27" fmla="*/ 1720951 h 2268388"/>
              <a:gd name="connsiteX28" fmla="*/ 661737 w 1316030"/>
              <a:gd name="connsiteY28" fmla="*/ 1708919 h 2268388"/>
              <a:gd name="connsiteX29" fmla="*/ 679784 w 1316030"/>
              <a:gd name="connsiteY29" fmla="*/ 1690872 h 2268388"/>
              <a:gd name="connsiteX30" fmla="*/ 697831 w 1316030"/>
              <a:gd name="connsiteY30" fmla="*/ 1654777 h 2268388"/>
              <a:gd name="connsiteX31" fmla="*/ 709863 w 1316030"/>
              <a:gd name="connsiteY31" fmla="*/ 1618682 h 2268388"/>
              <a:gd name="connsiteX32" fmla="*/ 727910 w 1316030"/>
              <a:gd name="connsiteY32" fmla="*/ 1582588 h 2268388"/>
              <a:gd name="connsiteX33" fmla="*/ 739942 w 1316030"/>
              <a:gd name="connsiteY33" fmla="*/ 1564540 h 2268388"/>
              <a:gd name="connsiteX34" fmla="*/ 745958 w 1316030"/>
              <a:gd name="connsiteY34" fmla="*/ 1546493 h 2268388"/>
              <a:gd name="connsiteX35" fmla="*/ 770021 w 1316030"/>
              <a:gd name="connsiteY35" fmla="*/ 1510398 h 2268388"/>
              <a:gd name="connsiteX36" fmla="*/ 782052 w 1316030"/>
              <a:gd name="connsiteY36" fmla="*/ 1492351 h 2268388"/>
              <a:gd name="connsiteX37" fmla="*/ 818147 w 1316030"/>
              <a:gd name="connsiteY37" fmla="*/ 1468288 h 2268388"/>
              <a:gd name="connsiteX38" fmla="*/ 854242 w 1316030"/>
              <a:gd name="connsiteY38" fmla="*/ 1450240 h 2268388"/>
              <a:gd name="connsiteX39" fmla="*/ 866273 w 1316030"/>
              <a:gd name="connsiteY39" fmla="*/ 1432193 h 2268388"/>
              <a:gd name="connsiteX40" fmla="*/ 872289 w 1316030"/>
              <a:gd name="connsiteY40" fmla="*/ 1408130 h 2268388"/>
              <a:gd name="connsiteX41" fmla="*/ 884321 w 1316030"/>
              <a:gd name="connsiteY41" fmla="*/ 1360003 h 2268388"/>
              <a:gd name="connsiteX42" fmla="*/ 896352 w 1316030"/>
              <a:gd name="connsiteY42" fmla="*/ 1317893 h 2268388"/>
              <a:gd name="connsiteX43" fmla="*/ 914400 w 1316030"/>
              <a:gd name="connsiteY43" fmla="*/ 1257735 h 2268388"/>
              <a:gd name="connsiteX44" fmla="*/ 1094873 w 1316030"/>
              <a:gd name="connsiteY44" fmla="*/ 818582 h 2268388"/>
              <a:gd name="connsiteX45" fmla="*/ 1136984 w 1316030"/>
              <a:gd name="connsiteY45" fmla="*/ 686235 h 2268388"/>
              <a:gd name="connsiteX46" fmla="*/ 1184442 w 1316030"/>
              <a:gd name="connsiteY46" fmla="*/ 530493 h 2268388"/>
              <a:gd name="connsiteX47" fmla="*/ 1239252 w 1316030"/>
              <a:gd name="connsiteY47" fmla="*/ 313256 h 2268388"/>
              <a:gd name="connsiteX48" fmla="*/ 1311442 w 1316030"/>
              <a:gd name="connsiteY48" fmla="*/ 18482 h 2268388"/>
              <a:gd name="connsiteX49" fmla="*/ 1308267 w 1316030"/>
              <a:gd name="connsiteY49" fmla="*/ 34357 h 2268388"/>
              <a:gd name="connsiteX50" fmla="*/ 3175 w 1316030"/>
              <a:gd name="connsiteY50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589547 w 1316030"/>
              <a:gd name="connsiteY25" fmla="*/ 1787124 h 2268388"/>
              <a:gd name="connsiteX26" fmla="*/ 631658 w 1316030"/>
              <a:gd name="connsiteY26" fmla="*/ 1738998 h 2268388"/>
              <a:gd name="connsiteX27" fmla="*/ 643689 w 1316030"/>
              <a:gd name="connsiteY27" fmla="*/ 1720951 h 2268388"/>
              <a:gd name="connsiteX28" fmla="*/ 661737 w 1316030"/>
              <a:gd name="connsiteY28" fmla="*/ 1708919 h 2268388"/>
              <a:gd name="connsiteX29" fmla="*/ 679784 w 1316030"/>
              <a:gd name="connsiteY29" fmla="*/ 1690872 h 2268388"/>
              <a:gd name="connsiteX30" fmla="*/ 697831 w 1316030"/>
              <a:gd name="connsiteY30" fmla="*/ 1654777 h 2268388"/>
              <a:gd name="connsiteX31" fmla="*/ 709863 w 1316030"/>
              <a:gd name="connsiteY31" fmla="*/ 1618682 h 2268388"/>
              <a:gd name="connsiteX32" fmla="*/ 727910 w 1316030"/>
              <a:gd name="connsiteY32" fmla="*/ 1582588 h 2268388"/>
              <a:gd name="connsiteX33" fmla="*/ 739942 w 1316030"/>
              <a:gd name="connsiteY33" fmla="*/ 1564540 h 2268388"/>
              <a:gd name="connsiteX34" fmla="*/ 745958 w 1316030"/>
              <a:gd name="connsiteY34" fmla="*/ 1546493 h 2268388"/>
              <a:gd name="connsiteX35" fmla="*/ 770021 w 1316030"/>
              <a:gd name="connsiteY35" fmla="*/ 1510398 h 2268388"/>
              <a:gd name="connsiteX36" fmla="*/ 782052 w 1316030"/>
              <a:gd name="connsiteY36" fmla="*/ 1492351 h 2268388"/>
              <a:gd name="connsiteX37" fmla="*/ 818147 w 1316030"/>
              <a:gd name="connsiteY37" fmla="*/ 1468288 h 2268388"/>
              <a:gd name="connsiteX38" fmla="*/ 854242 w 1316030"/>
              <a:gd name="connsiteY38" fmla="*/ 1450240 h 2268388"/>
              <a:gd name="connsiteX39" fmla="*/ 866273 w 1316030"/>
              <a:gd name="connsiteY39" fmla="*/ 1432193 h 2268388"/>
              <a:gd name="connsiteX40" fmla="*/ 872289 w 1316030"/>
              <a:gd name="connsiteY40" fmla="*/ 1408130 h 2268388"/>
              <a:gd name="connsiteX41" fmla="*/ 884321 w 1316030"/>
              <a:gd name="connsiteY41" fmla="*/ 1360003 h 2268388"/>
              <a:gd name="connsiteX42" fmla="*/ 896352 w 1316030"/>
              <a:gd name="connsiteY42" fmla="*/ 1317893 h 2268388"/>
              <a:gd name="connsiteX43" fmla="*/ 914400 w 1316030"/>
              <a:gd name="connsiteY43" fmla="*/ 1257735 h 2268388"/>
              <a:gd name="connsiteX44" fmla="*/ 1094873 w 1316030"/>
              <a:gd name="connsiteY44" fmla="*/ 818582 h 2268388"/>
              <a:gd name="connsiteX45" fmla="*/ 1184442 w 1316030"/>
              <a:gd name="connsiteY45" fmla="*/ 530493 h 2268388"/>
              <a:gd name="connsiteX46" fmla="*/ 1239252 w 1316030"/>
              <a:gd name="connsiteY46" fmla="*/ 313256 h 2268388"/>
              <a:gd name="connsiteX47" fmla="*/ 1311442 w 1316030"/>
              <a:gd name="connsiteY47" fmla="*/ 18482 h 2268388"/>
              <a:gd name="connsiteX48" fmla="*/ 1308267 w 1316030"/>
              <a:gd name="connsiteY48" fmla="*/ 34357 h 2268388"/>
              <a:gd name="connsiteX49" fmla="*/ 3175 w 1316030"/>
              <a:gd name="connsiteY49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589547 w 1316030"/>
              <a:gd name="connsiteY25" fmla="*/ 1787124 h 2268388"/>
              <a:gd name="connsiteX26" fmla="*/ 631658 w 1316030"/>
              <a:gd name="connsiteY26" fmla="*/ 1738998 h 2268388"/>
              <a:gd name="connsiteX27" fmla="*/ 643689 w 1316030"/>
              <a:gd name="connsiteY27" fmla="*/ 1720951 h 2268388"/>
              <a:gd name="connsiteX28" fmla="*/ 661737 w 1316030"/>
              <a:gd name="connsiteY28" fmla="*/ 1708919 h 2268388"/>
              <a:gd name="connsiteX29" fmla="*/ 679784 w 1316030"/>
              <a:gd name="connsiteY29" fmla="*/ 1690872 h 2268388"/>
              <a:gd name="connsiteX30" fmla="*/ 697831 w 1316030"/>
              <a:gd name="connsiteY30" fmla="*/ 1654777 h 2268388"/>
              <a:gd name="connsiteX31" fmla="*/ 709863 w 1316030"/>
              <a:gd name="connsiteY31" fmla="*/ 1618682 h 2268388"/>
              <a:gd name="connsiteX32" fmla="*/ 727910 w 1316030"/>
              <a:gd name="connsiteY32" fmla="*/ 1582588 h 2268388"/>
              <a:gd name="connsiteX33" fmla="*/ 739942 w 1316030"/>
              <a:gd name="connsiteY33" fmla="*/ 1564540 h 2268388"/>
              <a:gd name="connsiteX34" fmla="*/ 745958 w 1316030"/>
              <a:gd name="connsiteY34" fmla="*/ 1546493 h 2268388"/>
              <a:gd name="connsiteX35" fmla="*/ 770021 w 1316030"/>
              <a:gd name="connsiteY35" fmla="*/ 1510398 h 2268388"/>
              <a:gd name="connsiteX36" fmla="*/ 782052 w 1316030"/>
              <a:gd name="connsiteY36" fmla="*/ 1492351 h 2268388"/>
              <a:gd name="connsiteX37" fmla="*/ 818147 w 1316030"/>
              <a:gd name="connsiteY37" fmla="*/ 1468288 h 2268388"/>
              <a:gd name="connsiteX38" fmla="*/ 854242 w 1316030"/>
              <a:gd name="connsiteY38" fmla="*/ 1450240 h 2268388"/>
              <a:gd name="connsiteX39" fmla="*/ 872289 w 1316030"/>
              <a:gd name="connsiteY39" fmla="*/ 1408130 h 2268388"/>
              <a:gd name="connsiteX40" fmla="*/ 884321 w 1316030"/>
              <a:gd name="connsiteY40" fmla="*/ 1360003 h 2268388"/>
              <a:gd name="connsiteX41" fmla="*/ 896352 w 1316030"/>
              <a:gd name="connsiteY41" fmla="*/ 1317893 h 2268388"/>
              <a:gd name="connsiteX42" fmla="*/ 914400 w 1316030"/>
              <a:gd name="connsiteY42" fmla="*/ 1257735 h 2268388"/>
              <a:gd name="connsiteX43" fmla="*/ 1094873 w 1316030"/>
              <a:gd name="connsiteY43" fmla="*/ 818582 h 2268388"/>
              <a:gd name="connsiteX44" fmla="*/ 1184442 w 1316030"/>
              <a:gd name="connsiteY44" fmla="*/ 530493 h 2268388"/>
              <a:gd name="connsiteX45" fmla="*/ 1239252 w 1316030"/>
              <a:gd name="connsiteY45" fmla="*/ 313256 h 2268388"/>
              <a:gd name="connsiteX46" fmla="*/ 1311442 w 1316030"/>
              <a:gd name="connsiteY46" fmla="*/ 18482 h 2268388"/>
              <a:gd name="connsiteX47" fmla="*/ 1308267 w 1316030"/>
              <a:gd name="connsiteY47" fmla="*/ 34357 h 2268388"/>
              <a:gd name="connsiteX48" fmla="*/ 3175 w 1316030"/>
              <a:gd name="connsiteY48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589547 w 1316030"/>
              <a:gd name="connsiteY25" fmla="*/ 1787124 h 2268388"/>
              <a:gd name="connsiteX26" fmla="*/ 631658 w 1316030"/>
              <a:gd name="connsiteY26" fmla="*/ 1738998 h 2268388"/>
              <a:gd name="connsiteX27" fmla="*/ 643689 w 1316030"/>
              <a:gd name="connsiteY27" fmla="*/ 1720951 h 2268388"/>
              <a:gd name="connsiteX28" fmla="*/ 661737 w 1316030"/>
              <a:gd name="connsiteY28" fmla="*/ 1708919 h 2268388"/>
              <a:gd name="connsiteX29" fmla="*/ 679784 w 1316030"/>
              <a:gd name="connsiteY29" fmla="*/ 1690872 h 2268388"/>
              <a:gd name="connsiteX30" fmla="*/ 697831 w 1316030"/>
              <a:gd name="connsiteY30" fmla="*/ 1654777 h 2268388"/>
              <a:gd name="connsiteX31" fmla="*/ 709863 w 1316030"/>
              <a:gd name="connsiteY31" fmla="*/ 1618682 h 2268388"/>
              <a:gd name="connsiteX32" fmla="*/ 727910 w 1316030"/>
              <a:gd name="connsiteY32" fmla="*/ 1582588 h 2268388"/>
              <a:gd name="connsiteX33" fmla="*/ 739942 w 1316030"/>
              <a:gd name="connsiteY33" fmla="*/ 1564540 h 2268388"/>
              <a:gd name="connsiteX34" fmla="*/ 745958 w 1316030"/>
              <a:gd name="connsiteY34" fmla="*/ 1546493 h 2268388"/>
              <a:gd name="connsiteX35" fmla="*/ 770021 w 1316030"/>
              <a:gd name="connsiteY35" fmla="*/ 1510398 h 2268388"/>
              <a:gd name="connsiteX36" fmla="*/ 782052 w 1316030"/>
              <a:gd name="connsiteY36" fmla="*/ 1492351 h 2268388"/>
              <a:gd name="connsiteX37" fmla="*/ 818147 w 1316030"/>
              <a:gd name="connsiteY37" fmla="*/ 1468288 h 2268388"/>
              <a:gd name="connsiteX38" fmla="*/ 872289 w 1316030"/>
              <a:gd name="connsiteY38" fmla="*/ 1408130 h 2268388"/>
              <a:gd name="connsiteX39" fmla="*/ 884321 w 1316030"/>
              <a:gd name="connsiteY39" fmla="*/ 1360003 h 2268388"/>
              <a:gd name="connsiteX40" fmla="*/ 896352 w 1316030"/>
              <a:gd name="connsiteY40" fmla="*/ 1317893 h 2268388"/>
              <a:gd name="connsiteX41" fmla="*/ 914400 w 1316030"/>
              <a:gd name="connsiteY41" fmla="*/ 1257735 h 2268388"/>
              <a:gd name="connsiteX42" fmla="*/ 1094873 w 1316030"/>
              <a:gd name="connsiteY42" fmla="*/ 818582 h 2268388"/>
              <a:gd name="connsiteX43" fmla="*/ 1184442 w 1316030"/>
              <a:gd name="connsiteY43" fmla="*/ 530493 h 2268388"/>
              <a:gd name="connsiteX44" fmla="*/ 1239252 w 1316030"/>
              <a:gd name="connsiteY44" fmla="*/ 313256 h 2268388"/>
              <a:gd name="connsiteX45" fmla="*/ 1311442 w 1316030"/>
              <a:gd name="connsiteY45" fmla="*/ 18482 h 2268388"/>
              <a:gd name="connsiteX46" fmla="*/ 1308267 w 1316030"/>
              <a:gd name="connsiteY46" fmla="*/ 34357 h 2268388"/>
              <a:gd name="connsiteX47" fmla="*/ 3175 w 1316030"/>
              <a:gd name="connsiteY47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589547 w 1316030"/>
              <a:gd name="connsiteY25" fmla="*/ 1787124 h 2268388"/>
              <a:gd name="connsiteX26" fmla="*/ 631658 w 1316030"/>
              <a:gd name="connsiteY26" fmla="*/ 1738998 h 2268388"/>
              <a:gd name="connsiteX27" fmla="*/ 643689 w 1316030"/>
              <a:gd name="connsiteY27" fmla="*/ 1720951 h 2268388"/>
              <a:gd name="connsiteX28" fmla="*/ 661737 w 1316030"/>
              <a:gd name="connsiteY28" fmla="*/ 1708919 h 2268388"/>
              <a:gd name="connsiteX29" fmla="*/ 679784 w 1316030"/>
              <a:gd name="connsiteY29" fmla="*/ 1690872 h 2268388"/>
              <a:gd name="connsiteX30" fmla="*/ 697831 w 1316030"/>
              <a:gd name="connsiteY30" fmla="*/ 1654777 h 2268388"/>
              <a:gd name="connsiteX31" fmla="*/ 709863 w 1316030"/>
              <a:gd name="connsiteY31" fmla="*/ 1618682 h 2268388"/>
              <a:gd name="connsiteX32" fmla="*/ 727910 w 1316030"/>
              <a:gd name="connsiteY32" fmla="*/ 1582588 h 2268388"/>
              <a:gd name="connsiteX33" fmla="*/ 739942 w 1316030"/>
              <a:gd name="connsiteY33" fmla="*/ 1564540 h 2268388"/>
              <a:gd name="connsiteX34" fmla="*/ 745958 w 1316030"/>
              <a:gd name="connsiteY34" fmla="*/ 1546493 h 2268388"/>
              <a:gd name="connsiteX35" fmla="*/ 770021 w 1316030"/>
              <a:gd name="connsiteY35" fmla="*/ 1510398 h 2268388"/>
              <a:gd name="connsiteX36" fmla="*/ 782052 w 1316030"/>
              <a:gd name="connsiteY36" fmla="*/ 1492351 h 2268388"/>
              <a:gd name="connsiteX37" fmla="*/ 818147 w 1316030"/>
              <a:gd name="connsiteY37" fmla="*/ 1468288 h 2268388"/>
              <a:gd name="connsiteX38" fmla="*/ 884321 w 1316030"/>
              <a:gd name="connsiteY38" fmla="*/ 1360003 h 2268388"/>
              <a:gd name="connsiteX39" fmla="*/ 896352 w 1316030"/>
              <a:gd name="connsiteY39" fmla="*/ 1317893 h 2268388"/>
              <a:gd name="connsiteX40" fmla="*/ 914400 w 1316030"/>
              <a:gd name="connsiteY40" fmla="*/ 1257735 h 2268388"/>
              <a:gd name="connsiteX41" fmla="*/ 1094873 w 1316030"/>
              <a:gd name="connsiteY41" fmla="*/ 818582 h 2268388"/>
              <a:gd name="connsiteX42" fmla="*/ 1184442 w 1316030"/>
              <a:gd name="connsiteY42" fmla="*/ 530493 h 2268388"/>
              <a:gd name="connsiteX43" fmla="*/ 1239252 w 1316030"/>
              <a:gd name="connsiteY43" fmla="*/ 313256 h 2268388"/>
              <a:gd name="connsiteX44" fmla="*/ 1311442 w 1316030"/>
              <a:gd name="connsiteY44" fmla="*/ 18482 h 2268388"/>
              <a:gd name="connsiteX45" fmla="*/ 1308267 w 1316030"/>
              <a:gd name="connsiteY45" fmla="*/ 34357 h 2268388"/>
              <a:gd name="connsiteX46" fmla="*/ 3175 w 1316030"/>
              <a:gd name="connsiteY46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589547 w 1316030"/>
              <a:gd name="connsiteY25" fmla="*/ 1787124 h 2268388"/>
              <a:gd name="connsiteX26" fmla="*/ 631658 w 1316030"/>
              <a:gd name="connsiteY26" fmla="*/ 1738998 h 2268388"/>
              <a:gd name="connsiteX27" fmla="*/ 643689 w 1316030"/>
              <a:gd name="connsiteY27" fmla="*/ 1720951 h 2268388"/>
              <a:gd name="connsiteX28" fmla="*/ 661737 w 1316030"/>
              <a:gd name="connsiteY28" fmla="*/ 1708919 h 2268388"/>
              <a:gd name="connsiteX29" fmla="*/ 679784 w 1316030"/>
              <a:gd name="connsiteY29" fmla="*/ 1690872 h 2268388"/>
              <a:gd name="connsiteX30" fmla="*/ 697831 w 1316030"/>
              <a:gd name="connsiteY30" fmla="*/ 1654777 h 2268388"/>
              <a:gd name="connsiteX31" fmla="*/ 709863 w 1316030"/>
              <a:gd name="connsiteY31" fmla="*/ 1618682 h 2268388"/>
              <a:gd name="connsiteX32" fmla="*/ 727910 w 1316030"/>
              <a:gd name="connsiteY32" fmla="*/ 1582588 h 2268388"/>
              <a:gd name="connsiteX33" fmla="*/ 739942 w 1316030"/>
              <a:gd name="connsiteY33" fmla="*/ 1564540 h 2268388"/>
              <a:gd name="connsiteX34" fmla="*/ 745958 w 1316030"/>
              <a:gd name="connsiteY34" fmla="*/ 1546493 h 2268388"/>
              <a:gd name="connsiteX35" fmla="*/ 770021 w 1316030"/>
              <a:gd name="connsiteY35" fmla="*/ 1510398 h 2268388"/>
              <a:gd name="connsiteX36" fmla="*/ 782052 w 1316030"/>
              <a:gd name="connsiteY36" fmla="*/ 1492351 h 2268388"/>
              <a:gd name="connsiteX37" fmla="*/ 818147 w 1316030"/>
              <a:gd name="connsiteY37" fmla="*/ 1468288 h 2268388"/>
              <a:gd name="connsiteX38" fmla="*/ 884321 w 1316030"/>
              <a:gd name="connsiteY38" fmla="*/ 1360003 h 2268388"/>
              <a:gd name="connsiteX39" fmla="*/ 914400 w 1316030"/>
              <a:gd name="connsiteY39" fmla="*/ 1257735 h 2268388"/>
              <a:gd name="connsiteX40" fmla="*/ 1094873 w 1316030"/>
              <a:gd name="connsiteY40" fmla="*/ 818582 h 2268388"/>
              <a:gd name="connsiteX41" fmla="*/ 1184442 w 1316030"/>
              <a:gd name="connsiteY41" fmla="*/ 530493 h 2268388"/>
              <a:gd name="connsiteX42" fmla="*/ 1239252 w 1316030"/>
              <a:gd name="connsiteY42" fmla="*/ 313256 h 2268388"/>
              <a:gd name="connsiteX43" fmla="*/ 1311442 w 1316030"/>
              <a:gd name="connsiteY43" fmla="*/ 18482 h 2268388"/>
              <a:gd name="connsiteX44" fmla="*/ 1308267 w 1316030"/>
              <a:gd name="connsiteY44" fmla="*/ 34357 h 2268388"/>
              <a:gd name="connsiteX45" fmla="*/ 3175 w 1316030"/>
              <a:gd name="connsiteY45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589547 w 1316030"/>
              <a:gd name="connsiteY25" fmla="*/ 1787124 h 2268388"/>
              <a:gd name="connsiteX26" fmla="*/ 631658 w 1316030"/>
              <a:gd name="connsiteY26" fmla="*/ 1738998 h 2268388"/>
              <a:gd name="connsiteX27" fmla="*/ 643689 w 1316030"/>
              <a:gd name="connsiteY27" fmla="*/ 1720951 h 2268388"/>
              <a:gd name="connsiteX28" fmla="*/ 661737 w 1316030"/>
              <a:gd name="connsiteY28" fmla="*/ 1708919 h 2268388"/>
              <a:gd name="connsiteX29" fmla="*/ 679784 w 1316030"/>
              <a:gd name="connsiteY29" fmla="*/ 1690872 h 2268388"/>
              <a:gd name="connsiteX30" fmla="*/ 697831 w 1316030"/>
              <a:gd name="connsiteY30" fmla="*/ 1654777 h 2268388"/>
              <a:gd name="connsiteX31" fmla="*/ 709863 w 1316030"/>
              <a:gd name="connsiteY31" fmla="*/ 1618682 h 2268388"/>
              <a:gd name="connsiteX32" fmla="*/ 727910 w 1316030"/>
              <a:gd name="connsiteY32" fmla="*/ 1582588 h 2268388"/>
              <a:gd name="connsiteX33" fmla="*/ 739942 w 1316030"/>
              <a:gd name="connsiteY33" fmla="*/ 1564540 h 2268388"/>
              <a:gd name="connsiteX34" fmla="*/ 745958 w 1316030"/>
              <a:gd name="connsiteY34" fmla="*/ 1546493 h 2268388"/>
              <a:gd name="connsiteX35" fmla="*/ 770021 w 1316030"/>
              <a:gd name="connsiteY35" fmla="*/ 1510398 h 2268388"/>
              <a:gd name="connsiteX36" fmla="*/ 782052 w 1316030"/>
              <a:gd name="connsiteY36" fmla="*/ 1492351 h 2268388"/>
              <a:gd name="connsiteX37" fmla="*/ 818147 w 1316030"/>
              <a:gd name="connsiteY37" fmla="*/ 1468288 h 2268388"/>
              <a:gd name="connsiteX38" fmla="*/ 914400 w 1316030"/>
              <a:gd name="connsiteY38" fmla="*/ 1257735 h 2268388"/>
              <a:gd name="connsiteX39" fmla="*/ 1094873 w 1316030"/>
              <a:gd name="connsiteY39" fmla="*/ 818582 h 2268388"/>
              <a:gd name="connsiteX40" fmla="*/ 1184442 w 1316030"/>
              <a:gd name="connsiteY40" fmla="*/ 530493 h 2268388"/>
              <a:gd name="connsiteX41" fmla="*/ 1239252 w 1316030"/>
              <a:gd name="connsiteY41" fmla="*/ 313256 h 2268388"/>
              <a:gd name="connsiteX42" fmla="*/ 1311442 w 1316030"/>
              <a:gd name="connsiteY42" fmla="*/ 18482 h 2268388"/>
              <a:gd name="connsiteX43" fmla="*/ 1308267 w 1316030"/>
              <a:gd name="connsiteY43" fmla="*/ 34357 h 2268388"/>
              <a:gd name="connsiteX44" fmla="*/ 3175 w 1316030"/>
              <a:gd name="connsiteY44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589547 w 1316030"/>
              <a:gd name="connsiteY25" fmla="*/ 1787124 h 2268388"/>
              <a:gd name="connsiteX26" fmla="*/ 631658 w 1316030"/>
              <a:gd name="connsiteY26" fmla="*/ 1738998 h 2268388"/>
              <a:gd name="connsiteX27" fmla="*/ 643689 w 1316030"/>
              <a:gd name="connsiteY27" fmla="*/ 1720951 h 2268388"/>
              <a:gd name="connsiteX28" fmla="*/ 661737 w 1316030"/>
              <a:gd name="connsiteY28" fmla="*/ 1708919 h 2268388"/>
              <a:gd name="connsiteX29" fmla="*/ 679784 w 1316030"/>
              <a:gd name="connsiteY29" fmla="*/ 1690872 h 2268388"/>
              <a:gd name="connsiteX30" fmla="*/ 697831 w 1316030"/>
              <a:gd name="connsiteY30" fmla="*/ 1654777 h 2268388"/>
              <a:gd name="connsiteX31" fmla="*/ 709863 w 1316030"/>
              <a:gd name="connsiteY31" fmla="*/ 1618682 h 2268388"/>
              <a:gd name="connsiteX32" fmla="*/ 727910 w 1316030"/>
              <a:gd name="connsiteY32" fmla="*/ 1582588 h 2268388"/>
              <a:gd name="connsiteX33" fmla="*/ 739942 w 1316030"/>
              <a:gd name="connsiteY33" fmla="*/ 1564540 h 2268388"/>
              <a:gd name="connsiteX34" fmla="*/ 745958 w 1316030"/>
              <a:gd name="connsiteY34" fmla="*/ 1546493 h 2268388"/>
              <a:gd name="connsiteX35" fmla="*/ 770021 w 1316030"/>
              <a:gd name="connsiteY35" fmla="*/ 1510398 h 2268388"/>
              <a:gd name="connsiteX36" fmla="*/ 818147 w 1316030"/>
              <a:gd name="connsiteY36" fmla="*/ 1468288 h 2268388"/>
              <a:gd name="connsiteX37" fmla="*/ 914400 w 1316030"/>
              <a:gd name="connsiteY37" fmla="*/ 1257735 h 2268388"/>
              <a:gd name="connsiteX38" fmla="*/ 1094873 w 1316030"/>
              <a:gd name="connsiteY38" fmla="*/ 818582 h 2268388"/>
              <a:gd name="connsiteX39" fmla="*/ 1184442 w 1316030"/>
              <a:gd name="connsiteY39" fmla="*/ 530493 h 2268388"/>
              <a:gd name="connsiteX40" fmla="*/ 1239252 w 1316030"/>
              <a:gd name="connsiteY40" fmla="*/ 313256 h 2268388"/>
              <a:gd name="connsiteX41" fmla="*/ 1311442 w 1316030"/>
              <a:gd name="connsiteY41" fmla="*/ 18482 h 2268388"/>
              <a:gd name="connsiteX42" fmla="*/ 1308267 w 1316030"/>
              <a:gd name="connsiteY42" fmla="*/ 34357 h 2268388"/>
              <a:gd name="connsiteX43" fmla="*/ 3175 w 1316030"/>
              <a:gd name="connsiteY43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589547 w 1316030"/>
              <a:gd name="connsiteY25" fmla="*/ 1787124 h 2268388"/>
              <a:gd name="connsiteX26" fmla="*/ 631658 w 1316030"/>
              <a:gd name="connsiteY26" fmla="*/ 1738998 h 2268388"/>
              <a:gd name="connsiteX27" fmla="*/ 643689 w 1316030"/>
              <a:gd name="connsiteY27" fmla="*/ 1720951 h 2268388"/>
              <a:gd name="connsiteX28" fmla="*/ 661737 w 1316030"/>
              <a:gd name="connsiteY28" fmla="*/ 1708919 h 2268388"/>
              <a:gd name="connsiteX29" fmla="*/ 679784 w 1316030"/>
              <a:gd name="connsiteY29" fmla="*/ 1690872 h 2268388"/>
              <a:gd name="connsiteX30" fmla="*/ 697831 w 1316030"/>
              <a:gd name="connsiteY30" fmla="*/ 1654777 h 2268388"/>
              <a:gd name="connsiteX31" fmla="*/ 709863 w 1316030"/>
              <a:gd name="connsiteY31" fmla="*/ 1618682 h 2268388"/>
              <a:gd name="connsiteX32" fmla="*/ 727910 w 1316030"/>
              <a:gd name="connsiteY32" fmla="*/ 1582588 h 2268388"/>
              <a:gd name="connsiteX33" fmla="*/ 739942 w 1316030"/>
              <a:gd name="connsiteY33" fmla="*/ 1564540 h 2268388"/>
              <a:gd name="connsiteX34" fmla="*/ 745958 w 1316030"/>
              <a:gd name="connsiteY34" fmla="*/ 1546493 h 2268388"/>
              <a:gd name="connsiteX35" fmla="*/ 818147 w 1316030"/>
              <a:gd name="connsiteY35" fmla="*/ 1468288 h 2268388"/>
              <a:gd name="connsiteX36" fmla="*/ 914400 w 1316030"/>
              <a:gd name="connsiteY36" fmla="*/ 1257735 h 2268388"/>
              <a:gd name="connsiteX37" fmla="*/ 1094873 w 1316030"/>
              <a:gd name="connsiteY37" fmla="*/ 818582 h 2268388"/>
              <a:gd name="connsiteX38" fmla="*/ 1184442 w 1316030"/>
              <a:gd name="connsiteY38" fmla="*/ 530493 h 2268388"/>
              <a:gd name="connsiteX39" fmla="*/ 1239252 w 1316030"/>
              <a:gd name="connsiteY39" fmla="*/ 313256 h 2268388"/>
              <a:gd name="connsiteX40" fmla="*/ 1311442 w 1316030"/>
              <a:gd name="connsiteY40" fmla="*/ 18482 h 2268388"/>
              <a:gd name="connsiteX41" fmla="*/ 1308267 w 1316030"/>
              <a:gd name="connsiteY41" fmla="*/ 34357 h 2268388"/>
              <a:gd name="connsiteX42" fmla="*/ 3175 w 1316030"/>
              <a:gd name="connsiteY42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589547 w 1316030"/>
              <a:gd name="connsiteY25" fmla="*/ 1787124 h 2268388"/>
              <a:gd name="connsiteX26" fmla="*/ 631658 w 1316030"/>
              <a:gd name="connsiteY26" fmla="*/ 1738998 h 2268388"/>
              <a:gd name="connsiteX27" fmla="*/ 643689 w 1316030"/>
              <a:gd name="connsiteY27" fmla="*/ 1720951 h 2268388"/>
              <a:gd name="connsiteX28" fmla="*/ 661737 w 1316030"/>
              <a:gd name="connsiteY28" fmla="*/ 1708919 h 2268388"/>
              <a:gd name="connsiteX29" fmla="*/ 679784 w 1316030"/>
              <a:gd name="connsiteY29" fmla="*/ 1690872 h 2268388"/>
              <a:gd name="connsiteX30" fmla="*/ 697831 w 1316030"/>
              <a:gd name="connsiteY30" fmla="*/ 1654777 h 2268388"/>
              <a:gd name="connsiteX31" fmla="*/ 709863 w 1316030"/>
              <a:gd name="connsiteY31" fmla="*/ 1618682 h 2268388"/>
              <a:gd name="connsiteX32" fmla="*/ 727910 w 1316030"/>
              <a:gd name="connsiteY32" fmla="*/ 1582588 h 2268388"/>
              <a:gd name="connsiteX33" fmla="*/ 739942 w 1316030"/>
              <a:gd name="connsiteY33" fmla="*/ 1564540 h 2268388"/>
              <a:gd name="connsiteX34" fmla="*/ 818147 w 1316030"/>
              <a:gd name="connsiteY34" fmla="*/ 1468288 h 2268388"/>
              <a:gd name="connsiteX35" fmla="*/ 914400 w 1316030"/>
              <a:gd name="connsiteY35" fmla="*/ 1257735 h 2268388"/>
              <a:gd name="connsiteX36" fmla="*/ 1094873 w 1316030"/>
              <a:gd name="connsiteY36" fmla="*/ 818582 h 2268388"/>
              <a:gd name="connsiteX37" fmla="*/ 1184442 w 1316030"/>
              <a:gd name="connsiteY37" fmla="*/ 530493 h 2268388"/>
              <a:gd name="connsiteX38" fmla="*/ 1239252 w 1316030"/>
              <a:gd name="connsiteY38" fmla="*/ 313256 h 2268388"/>
              <a:gd name="connsiteX39" fmla="*/ 1311442 w 1316030"/>
              <a:gd name="connsiteY39" fmla="*/ 18482 h 2268388"/>
              <a:gd name="connsiteX40" fmla="*/ 1308267 w 1316030"/>
              <a:gd name="connsiteY40" fmla="*/ 34357 h 2268388"/>
              <a:gd name="connsiteX41" fmla="*/ 3175 w 1316030"/>
              <a:gd name="connsiteY41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589547 w 1316030"/>
              <a:gd name="connsiteY25" fmla="*/ 1787124 h 2268388"/>
              <a:gd name="connsiteX26" fmla="*/ 631658 w 1316030"/>
              <a:gd name="connsiteY26" fmla="*/ 1738998 h 2268388"/>
              <a:gd name="connsiteX27" fmla="*/ 643689 w 1316030"/>
              <a:gd name="connsiteY27" fmla="*/ 1720951 h 2268388"/>
              <a:gd name="connsiteX28" fmla="*/ 661737 w 1316030"/>
              <a:gd name="connsiteY28" fmla="*/ 1708919 h 2268388"/>
              <a:gd name="connsiteX29" fmla="*/ 679784 w 1316030"/>
              <a:gd name="connsiteY29" fmla="*/ 1690872 h 2268388"/>
              <a:gd name="connsiteX30" fmla="*/ 697831 w 1316030"/>
              <a:gd name="connsiteY30" fmla="*/ 1654777 h 2268388"/>
              <a:gd name="connsiteX31" fmla="*/ 709863 w 1316030"/>
              <a:gd name="connsiteY31" fmla="*/ 1618682 h 2268388"/>
              <a:gd name="connsiteX32" fmla="*/ 727910 w 1316030"/>
              <a:gd name="connsiteY32" fmla="*/ 1582588 h 2268388"/>
              <a:gd name="connsiteX33" fmla="*/ 818147 w 1316030"/>
              <a:gd name="connsiteY33" fmla="*/ 1468288 h 2268388"/>
              <a:gd name="connsiteX34" fmla="*/ 914400 w 1316030"/>
              <a:gd name="connsiteY34" fmla="*/ 1257735 h 2268388"/>
              <a:gd name="connsiteX35" fmla="*/ 1094873 w 1316030"/>
              <a:gd name="connsiteY35" fmla="*/ 818582 h 2268388"/>
              <a:gd name="connsiteX36" fmla="*/ 1184442 w 1316030"/>
              <a:gd name="connsiteY36" fmla="*/ 530493 h 2268388"/>
              <a:gd name="connsiteX37" fmla="*/ 1239252 w 1316030"/>
              <a:gd name="connsiteY37" fmla="*/ 313256 h 2268388"/>
              <a:gd name="connsiteX38" fmla="*/ 1311442 w 1316030"/>
              <a:gd name="connsiteY38" fmla="*/ 18482 h 2268388"/>
              <a:gd name="connsiteX39" fmla="*/ 1308267 w 1316030"/>
              <a:gd name="connsiteY39" fmla="*/ 34357 h 2268388"/>
              <a:gd name="connsiteX40" fmla="*/ 3175 w 1316030"/>
              <a:gd name="connsiteY40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589547 w 1316030"/>
              <a:gd name="connsiteY25" fmla="*/ 1787124 h 2268388"/>
              <a:gd name="connsiteX26" fmla="*/ 631658 w 1316030"/>
              <a:gd name="connsiteY26" fmla="*/ 1738998 h 2268388"/>
              <a:gd name="connsiteX27" fmla="*/ 643689 w 1316030"/>
              <a:gd name="connsiteY27" fmla="*/ 1720951 h 2268388"/>
              <a:gd name="connsiteX28" fmla="*/ 661737 w 1316030"/>
              <a:gd name="connsiteY28" fmla="*/ 1708919 h 2268388"/>
              <a:gd name="connsiteX29" fmla="*/ 679784 w 1316030"/>
              <a:gd name="connsiteY29" fmla="*/ 1690872 h 2268388"/>
              <a:gd name="connsiteX30" fmla="*/ 697831 w 1316030"/>
              <a:gd name="connsiteY30" fmla="*/ 1654777 h 2268388"/>
              <a:gd name="connsiteX31" fmla="*/ 709863 w 1316030"/>
              <a:gd name="connsiteY31" fmla="*/ 1618682 h 2268388"/>
              <a:gd name="connsiteX32" fmla="*/ 818147 w 1316030"/>
              <a:gd name="connsiteY32" fmla="*/ 1468288 h 2268388"/>
              <a:gd name="connsiteX33" fmla="*/ 914400 w 1316030"/>
              <a:gd name="connsiteY33" fmla="*/ 1257735 h 2268388"/>
              <a:gd name="connsiteX34" fmla="*/ 1094873 w 1316030"/>
              <a:gd name="connsiteY34" fmla="*/ 818582 h 2268388"/>
              <a:gd name="connsiteX35" fmla="*/ 1184442 w 1316030"/>
              <a:gd name="connsiteY35" fmla="*/ 530493 h 2268388"/>
              <a:gd name="connsiteX36" fmla="*/ 1239252 w 1316030"/>
              <a:gd name="connsiteY36" fmla="*/ 313256 h 2268388"/>
              <a:gd name="connsiteX37" fmla="*/ 1311442 w 1316030"/>
              <a:gd name="connsiteY37" fmla="*/ 18482 h 2268388"/>
              <a:gd name="connsiteX38" fmla="*/ 1308267 w 1316030"/>
              <a:gd name="connsiteY38" fmla="*/ 34357 h 2268388"/>
              <a:gd name="connsiteX39" fmla="*/ 3175 w 1316030"/>
              <a:gd name="connsiteY39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589547 w 1316030"/>
              <a:gd name="connsiteY25" fmla="*/ 1787124 h 2268388"/>
              <a:gd name="connsiteX26" fmla="*/ 631658 w 1316030"/>
              <a:gd name="connsiteY26" fmla="*/ 1738998 h 2268388"/>
              <a:gd name="connsiteX27" fmla="*/ 643689 w 1316030"/>
              <a:gd name="connsiteY27" fmla="*/ 1720951 h 2268388"/>
              <a:gd name="connsiteX28" fmla="*/ 661737 w 1316030"/>
              <a:gd name="connsiteY28" fmla="*/ 1708919 h 2268388"/>
              <a:gd name="connsiteX29" fmla="*/ 679784 w 1316030"/>
              <a:gd name="connsiteY29" fmla="*/ 1690872 h 2268388"/>
              <a:gd name="connsiteX30" fmla="*/ 697831 w 1316030"/>
              <a:gd name="connsiteY30" fmla="*/ 1654777 h 2268388"/>
              <a:gd name="connsiteX31" fmla="*/ 719388 w 1316030"/>
              <a:gd name="connsiteY31" fmla="*/ 1628207 h 2268388"/>
              <a:gd name="connsiteX32" fmla="*/ 818147 w 1316030"/>
              <a:gd name="connsiteY32" fmla="*/ 1468288 h 2268388"/>
              <a:gd name="connsiteX33" fmla="*/ 914400 w 1316030"/>
              <a:gd name="connsiteY33" fmla="*/ 1257735 h 2268388"/>
              <a:gd name="connsiteX34" fmla="*/ 1094873 w 1316030"/>
              <a:gd name="connsiteY34" fmla="*/ 818582 h 2268388"/>
              <a:gd name="connsiteX35" fmla="*/ 1184442 w 1316030"/>
              <a:gd name="connsiteY35" fmla="*/ 530493 h 2268388"/>
              <a:gd name="connsiteX36" fmla="*/ 1239252 w 1316030"/>
              <a:gd name="connsiteY36" fmla="*/ 313256 h 2268388"/>
              <a:gd name="connsiteX37" fmla="*/ 1311442 w 1316030"/>
              <a:gd name="connsiteY37" fmla="*/ 18482 h 2268388"/>
              <a:gd name="connsiteX38" fmla="*/ 1308267 w 1316030"/>
              <a:gd name="connsiteY38" fmla="*/ 34357 h 2268388"/>
              <a:gd name="connsiteX39" fmla="*/ 3175 w 1316030"/>
              <a:gd name="connsiteY39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589547 w 1316030"/>
              <a:gd name="connsiteY25" fmla="*/ 1787124 h 2268388"/>
              <a:gd name="connsiteX26" fmla="*/ 631658 w 1316030"/>
              <a:gd name="connsiteY26" fmla="*/ 1738998 h 2268388"/>
              <a:gd name="connsiteX27" fmla="*/ 643689 w 1316030"/>
              <a:gd name="connsiteY27" fmla="*/ 1720951 h 2268388"/>
              <a:gd name="connsiteX28" fmla="*/ 661737 w 1316030"/>
              <a:gd name="connsiteY28" fmla="*/ 1708919 h 2268388"/>
              <a:gd name="connsiteX29" fmla="*/ 679784 w 1316030"/>
              <a:gd name="connsiteY29" fmla="*/ 1690872 h 2268388"/>
              <a:gd name="connsiteX30" fmla="*/ 697831 w 1316030"/>
              <a:gd name="connsiteY30" fmla="*/ 1654777 h 2268388"/>
              <a:gd name="connsiteX31" fmla="*/ 719388 w 1316030"/>
              <a:gd name="connsiteY31" fmla="*/ 1628207 h 2268388"/>
              <a:gd name="connsiteX32" fmla="*/ 805447 w 1316030"/>
              <a:gd name="connsiteY32" fmla="*/ 1468288 h 2268388"/>
              <a:gd name="connsiteX33" fmla="*/ 914400 w 1316030"/>
              <a:gd name="connsiteY33" fmla="*/ 1257735 h 2268388"/>
              <a:gd name="connsiteX34" fmla="*/ 1094873 w 1316030"/>
              <a:gd name="connsiteY34" fmla="*/ 818582 h 2268388"/>
              <a:gd name="connsiteX35" fmla="*/ 1184442 w 1316030"/>
              <a:gd name="connsiteY35" fmla="*/ 530493 h 2268388"/>
              <a:gd name="connsiteX36" fmla="*/ 1239252 w 1316030"/>
              <a:gd name="connsiteY36" fmla="*/ 313256 h 2268388"/>
              <a:gd name="connsiteX37" fmla="*/ 1311442 w 1316030"/>
              <a:gd name="connsiteY37" fmla="*/ 18482 h 2268388"/>
              <a:gd name="connsiteX38" fmla="*/ 1308267 w 1316030"/>
              <a:gd name="connsiteY38" fmla="*/ 34357 h 2268388"/>
              <a:gd name="connsiteX39" fmla="*/ 3175 w 1316030"/>
              <a:gd name="connsiteY39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589547 w 1316030"/>
              <a:gd name="connsiteY25" fmla="*/ 1787124 h 2268388"/>
              <a:gd name="connsiteX26" fmla="*/ 631658 w 1316030"/>
              <a:gd name="connsiteY26" fmla="*/ 1738998 h 2268388"/>
              <a:gd name="connsiteX27" fmla="*/ 643689 w 1316030"/>
              <a:gd name="connsiteY27" fmla="*/ 1720951 h 2268388"/>
              <a:gd name="connsiteX28" fmla="*/ 661737 w 1316030"/>
              <a:gd name="connsiteY28" fmla="*/ 1708919 h 2268388"/>
              <a:gd name="connsiteX29" fmla="*/ 679784 w 1316030"/>
              <a:gd name="connsiteY29" fmla="*/ 1690872 h 2268388"/>
              <a:gd name="connsiteX30" fmla="*/ 719388 w 1316030"/>
              <a:gd name="connsiteY30" fmla="*/ 1628207 h 2268388"/>
              <a:gd name="connsiteX31" fmla="*/ 805447 w 1316030"/>
              <a:gd name="connsiteY31" fmla="*/ 1468288 h 2268388"/>
              <a:gd name="connsiteX32" fmla="*/ 914400 w 1316030"/>
              <a:gd name="connsiteY32" fmla="*/ 1257735 h 2268388"/>
              <a:gd name="connsiteX33" fmla="*/ 1094873 w 1316030"/>
              <a:gd name="connsiteY33" fmla="*/ 818582 h 2268388"/>
              <a:gd name="connsiteX34" fmla="*/ 1184442 w 1316030"/>
              <a:gd name="connsiteY34" fmla="*/ 530493 h 2268388"/>
              <a:gd name="connsiteX35" fmla="*/ 1239252 w 1316030"/>
              <a:gd name="connsiteY35" fmla="*/ 313256 h 2268388"/>
              <a:gd name="connsiteX36" fmla="*/ 1311442 w 1316030"/>
              <a:gd name="connsiteY36" fmla="*/ 18482 h 2268388"/>
              <a:gd name="connsiteX37" fmla="*/ 1308267 w 1316030"/>
              <a:gd name="connsiteY37" fmla="*/ 34357 h 2268388"/>
              <a:gd name="connsiteX38" fmla="*/ 3175 w 1316030"/>
              <a:gd name="connsiteY38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589547 w 1316030"/>
              <a:gd name="connsiteY25" fmla="*/ 1787124 h 2268388"/>
              <a:gd name="connsiteX26" fmla="*/ 631658 w 1316030"/>
              <a:gd name="connsiteY26" fmla="*/ 1738998 h 2268388"/>
              <a:gd name="connsiteX27" fmla="*/ 643689 w 1316030"/>
              <a:gd name="connsiteY27" fmla="*/ 1720951 h 2268388"/>
              <a:gd name="connsiteX28" fmla="*/ 661737 w 1316030"/>
              <a:gd name="connsiteY28" fmla="*/ 1708919 h 2268388"/>
              <a:gd name="connsiteX29" fmla="*/ 719388 w 1316030"/>
              <a:gd name="connsiteY29" fmla="*/ 1628207 h 2268388"/>
              <a:gd name="connsiteX30" fmla="*/ 805447 w 1316030"/>
              <a:gd name="connsiteY30" fmla="*/ 1468288 h 2268388"/>
              <a:gd name="connsiteX31" fmla="*/ 914400 w 1316030"/>
              <a:gd name="connsiteY31" fmla="*/ 1257735 h 2268388"/>
              <a:gd name="connsiteX32" fmla="*/ 1094873 w 1316030"/>
              <a:gd name="connsiteY32" fmla="*/ 818582 h 2268388"/>
              <a:gd name="connsiteX33" fmla="*/ 1184442 w 1316030"/>
              <a:gd name="connsiteY33" fmla="*/ 530493 h 2268388"/>
              <a:gd name="connsiteX34" fmla="*/ 1239252 w 1316030"/>
              <a:gd name="connsiteY34" fmla="*/ 313256 h 2268388"/>
              <a:gd name="connsiteX35" fmla="*/ 1311442 w 1316030"/>
              <a:gd name="connsiteY35" fmla="*/ 18482 h 2268388"/>
              <a:gd name="connsiteX36" fmla="*/ 1308267 w 1316030"/>
              <a:gd name="connsiteY36" fmla="*/ 34357 h 2268388"/>
              <a:gd name="connsiteX37" fmla="*/ 3175 w 1316030"/>
              <a:gd name="connsiteY37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589547 w 1316030"/>
              <a:gd name="connsiteY25" fmla="*/ 1787124 h 2268388"/>
              <a:gd name="connsiteX26" fmla="*/ 631658 w 1316030"/>
              <a:gd name="connsiteY26" fmla="*/ 1738998 h 2268388"/>
              <a:gd name="connsiteX27" fmla="*/ 643689 w 1316030"/>
              <a:gd name="connsiteY27" fmla="*/ 1720951 h 2268388"/>
              <a:gd name="connsiteX28" fmla="*/ 719388 w 1316030"/>
              <a:gd name="connsiteY28" fmla="*/ 1628207 h 2268388"/>
              <a:gd name="connsiteX29" fmla="*/ 805447 w 1316030"/>
              <a:gd name="connsiteY29" fmla="*/ 1468288 h 2268388"/>
              <a:gd name="connsiteX30" fmla="*/ 914400 w 1316030"/>
              <a:gd name="connsiteY30" fmla="*/ 1257735 h 2268388"/>
              <a:gd name="connsiteX31" fmla="*/ 1094873 w 1316030"/>
              <a:gd name="connsiteY31" fmla="*/ 818582 h 2268388"/>
              <a:gd name="connsiteX32" fmla="*/ 1184442 w 1316030"/>
              <a:gd name="connsiteY32" fmla="*/ 530493 h 2268388"/>
              <a:gd name="connsiteX33" fmla="*/ 1239252 w 1316030"/>
              <a:gd name="connsiteY33" fmla="*/ 313256 h 2268388"/>
              <a:gd name="connsiteX34" fmla="*/ 1311442 w 1316030"/>
              <a:gd name="connsiteY34" fmla="*/ 18482 h 2268388"/>
              <a:gd name="connsiteX35" fmla="*/ 1308267 w 1316030"/>
              <a:gd name="connsiteY35" fmla="*/ 34357 h 2268388"/>
              <a:gd name="connsiteX36" fmla="*/ 3175 w 1316030"/>
              <a:gd name="connsiteY36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589547 w 1316030"/>
              <a:gd name="connsiteY25" fmla="*/ 1787124 h 2268388"/>
              <a:gd name="connsiteX26" fmla="*/ 631658 w 1316030"/>
              <a:gd name="connsiteY26" fmla="*/ 1738998 h 2268388"/>
              <a:gd name="connsiteX27" fmla="*/ 719388 w 1316030"/>
              <a:gd name="connsiteY27" fmla="*/ 1628207 h 2268388"/>
              <a:gd name="connsiteX28" fmla="*/ 805447 w 1316030"/>
              <a:gd name="connsiteY28" fmla="*/ 1468288 h 2268388"/>
              <a:gd name="connsiteX29" fmla="*/ 914400 w 1316030"/>
              <a:gd name="connsiteY29" fmla="*/ 1257735 h 2268388"/>
              <a:gd name="connsiteX30" fmla="*/ 1094873 w 1316030"/>
              <a:gd name="connsiteY30" fmla="*/ 818582 h 2268388"/>
              <a:gd name="connsiteX31" fmla="*/ 1184442 w 1316030"/>
              <a:gd name="connsiteY31" fmla="*/ 530493 h 2268388"/>
              <a:gd name="connsiteX32" fmla="*/ 1239252 w 1316030"/>
              <a:gd name="connsiteY32" fmla="*/ 313256 h 2268388"/>
              <a:gd name="connsiteX33" fmla="*/ 1311442 w 1316030"/>
              <a:gd name="connsiteY33" fmla="*/ 18482 h 2268388"/>
              <a:gd name="connsiteX34" fmla="*/ 1308267 w 1316030"/>
              <a:gd name="connsiteY34" fmla="*/ 34357 h 2268388"/>
              <a:gd name="connsiteX35" fmla="*/ 3175 w 1316030"/>
              <a:gd name="connsiteY35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47437 w 1316030"/>
              <a:gd name="connsiteY23" fmla="*/ 1841267 h 2268388"/>
              <a:gd name="connsiteX24" fmla="*/ 571500 w 1316030"/>
              <a:gd name="connsiteY24" fmla="*/ 1805172 h 2268388"/>
              <a:gd name="connsiteX25" fmla="*/ 631658 w 1316030"/>
              <a:gd name="connsiteY25" fmla="*/ 1738998 h 2268388"/>
              <a:gd name="connsiteX26" fmla="*/ 719388 w 1316030"/>
              <a:gd name="connsiteY26" fmla="*/ 1628207 h 2268388"/>
              <a:gd name="connsiteX27" fmla="*/ 805447 w 1316030"/>
              <a:gd name="connsiteY27" fmla="*/ 1468288 h 2268388"/>
              <a:gd name="connsiteX28" fmla="*/ 914400 w 1316030"/>
              <a:gd name="connsiteY28" fmla="*/ 1257735 h 2268388"/>
              <a:gd name="connsiteX29" fmla="*/ 1094873 w 1316030"/>
              <a:gd name="connsiteY29" fmla="*/ 818582 h 2268388"/>
              <a:gd name="connsiteX30" fmla="*/ 1184442 w 1316030"/>
              <a:gd name="connsiteY30" fmla="*/ 530493 h 2268388"/>
              <a:gd name="connsiteX31" fmla="*/ 1239252 w 1316030"/>
              <a:gd name="connsiteY31" fmla="*/ 313256 h 2268388"/>
              <a:gd name="connsiteX32" fmla="*/ 1311442 w 1316030"/>
              <a:gd name="connsiteY32" fmla="*/ 18482 h 2268388"/>
              <a:gd name="connsiteX33" fmla="*/ 1308267 w 1316030"/>
              <a:gd name="connsiteY33" fmla="*/ 34357 h 2268388"/>
              <a:gd name="connsiteX34" fmla="*/ 3175 w 1316030"/>
              <a:gd name="connsiteY34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29389 w 1316030"/>
              <a:gd name="connsiteY22" fmla="*/ 1853298 h 2268388"/>
              <a:gd name="connsiteX23" fmla="*/ 571500 w 1316030"/>
              <a:gd name="connsiteY23" fmla="*/ 1805172 h 2268388"/>
              <a:gd name="connsiteX24" fmla="*/ 631658 w 1316030"/>
              <a:gd name="connsiteY24" fmla="*/ 1738998 h 2268388"/>
              <a:gd name="connsiteX25" fmla="*/ 719388 w 1316030"/>
              <a:gd name="connsiteY25" fmla="*/ 1628207 h 2268388"/>
              <a:gd name="connsiteX26" fmla="*/ 805447 w 1316030"/>
              <a:gd name="connsiteY26" fmla="*/ 1468288 h 2268388"/>
              <a:gd name="connsiteX27" fmla="*/ 914400 w 1316030"/>
              <a:gd name="connsiteY27" fmla="*/ 1257735 h 2268388"/>
              <a:gd name="connsiteX28" fmla="*/ 1094873 w 1316030"/>
              <a:gd name="connsiteY28" fmla="*/ 818582 h 2268388"/>
              <a:gd name="connsiteX29" fmla="*/ 1184442 w 1316030"/>
              <a:gd name="connsiteY29" fmla="*/ 530493 h 2268388"/>
              <a:gd name="connsiteX30" fmla="*/ 1239252 w 1316030"/>
              <a:gd name="connsiteY30" fmla="*/ 313256 h 2268388"/>
              <a:gd name="connsiteX31" fmla="*/ 1311442 w 1316030"/>
              <a:gd name="connsiteY31" fmla="*/ 18482 h 2268388"/>
              <a:gd name="connsiteX32" fmla="*/ 1308267 w 1316030"/>
              <a:gd name="connsiteY32" fmla="*/ 34357 h 2268388"/>
              <a:gd name="connsiteX33" fmla="*/ 3175 w 1316030"/>
              <a:gd name="connsiteY33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17358 w 1316030"/>
              <a:gd name="connsiteY21" fmla="*/ 1901424 h 2268388"/>
              <a:gd name="connsiteX22" fmla="*/ 571500 w 1316030"/>
              <a:gd name="connsiteY22" fmla="*/ 1805172 h 2268388"/>
              <a:gd name="connsiteX23" fmla="*/ 631658 w 1316030"/>
              <a:gd name="connsiteY23" fmla="*/ 1738998 h 2268388"/>
              <a:gd name="connsiteX24" fmla="*/ 719388 w 1316030"/>
              <a:gd name="connsiteY24" fmla="*/ 1628207 h 2268388"/>
              <a:gd name="connsiteX25" fmla="*/ 805447 w 1316030"/>
              <a:gd name="connsiteY25" fmla="*/ 1468288 h 2268388"/>
              <a:gd name="connsiteX26" fmla="*/ 914400 w 1316030"/>
              <a:gd name="connsiteY26" fmla="*/ 1257735 h 2268388"/>
              <a:gd name="connsiteX27" fmla="*/ 1094873 w 1316030"/>
              <a:gd name="connsiteY27" fmla="*/ 818582 h 2268388"/>
              <a:gd name="connsiteX28" fmla="*/ 1184442 w 1316030"/>
              <a:gd name="connsiteY28" fmla="*/ 530493 h 2268388"/>
              <a:gd name="connsiteX29" fmla="*/ 1239252 w 1316030"/>
              <a:gd name="connsiteY29" fmla="*/ 313256 h 2268388"/>
              <a:gd name="connsiteX30" fmla="*/ 1311442 w 1316030"/>
              <a:gd name="connsiteY30" fmla="*/ 18482 h 2268388"/>
              <a:gd name="connsiteX31" fmla="*/ 1308267 w 1316030"/>
              <a:gd name="connsiteY31" fmla="*/ 34357 h 2268388"/>
              <a:gd name="connsiteX32" fmla="*/ 3175 w 1316030"/>
              <a:gd name="connsiteY32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499310 w 1316030"/>
              <a:gd name="connsiteY20" fmla="*/ 1913456 h 2268388"/>
              <a:gd name="connsiteX21" fmla="*/ 571500 w 1316030"/>
              <a:gd name="connsiteY21" fmla="*/ 1805172 h 2268388"/>
              <a:gd name="connsiteX22" fmla="*/ 631658 w 1316030"/>
              <a:gd name="connsiteY22" fmla="*/ 1738998 h 2268388"/>
              <a:gd name="connsiteX23" fmla="*/ 719388 w 1316030"/>
              <a:gd name="connsiteY23" fmla="*/ 1628207 h 2268388"/>
              <a:gd name="connsiteX24" fmla="*/ 805447 w 1316030"/>
              <a:gd name="connsiteY24" fmla="*/ 1468288 h 2268388"/>
              <a:gd name="connsiteX25" fmla="*/ 914400 w 1316030"/>
              <a:gd name="connsiteY25" fmla="*/ 1257735 h 2268388"/>
              <a:gd name="connsiteX26" fmla="*/ 1094873 w 1316030"/>
              <a:gd name="connsiteY26" fmla="*/ 818582 h 2268388"/>
              <a:gd name="connsiteX27" fmla="*/ 1184442 w 1316030"/>
              <a:gd name="connsiteY27" fmla="*/ 530493 h 2268388"/>
              <a:gd name="connsiteX28" fmla="*/ 1239252 w 1316030"/>
              <a:gd name="connsiteY28" fmla="*/ 313256 h 2268388"/>
              <a:gd name="connsiteX29" fmla="*/ 1311442 w 1316030"/>
              <a:gd name="connsiteY29" fmla="*/ 18482 h 2268388"/>
              <a:gd name="connsiteX30" fmla="*/ 1308267 w 1316030"/>
              <a:gd name="connsiteY30" fmla="*/ 34357 h 2268388"/>
              <a:gd name="connsiteX31" fmla="*/ 3175 w 1316030"/>
              <a:gd name="connsiteY31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51184 w 1316030"/>
              <a:gd name="connsiteY18" fmla="*/ 1955567 h 2268388"/>
              <a:gd name="connsiteX19" fmla="*/ 487279 w 1316030"/>
              <a:gd name="connsiteY19" fmla="*/ 1931503 h 2268388"/>
              <a:gd name="connsiteX20" fmla="*/ 571500 w 1316030"/>
              <a:gd name="connsiteY20" fmla="*/ 1805172 h 2268388"/>
              <a:gd name="connsiteX21" fmla="*/ 631658 w 1316030"/>
              <a:gd name="connsiteY21" fmla="*/ 1738998 h 2268388"/>
              <a:gd name="connsiteX22" fmla="*/ 719388 w 1316030"/>
              <a:gd name="connsiteY22" fmla="*/ 1628207 h 2268388"/>
              <a:gd name="connsiteX23" fmla="*/ 805447 w 1316030"/>
              <a:gd name="connsiteY23" fmla="*/ 1468288 h 2268388"/>
              <a:gd name="connsiteX24" fmla="*/ 914400 w 1316030"/>
              <a:gd name="connsiteY24" fmla="*/ 1257735 h 2268388"/>
              <a:gd name="connsiteX25" fmla="*/ 1094873 w 1316030"/>
              <a:gd name="connsiteY25" fmla="*/ 818582 h 2268388"/>
              <a:gd name="connsiteX26" fmla="*/ 1184442 w 1316030"/>
              <a:gd name="connsiteY26" fmla="*/ 530493 h 2268388"/>
              <a:gd name="connsiteX27" fmla="*/ 1239252 w 1316030"/>
              <a:gd name="connsiteY27" fmla="*/ 313256 h 2268388"/>
              <a:gd name="connsiteX28" fmla="*/ 1311442 w 1316030"/>
              <a:gd name="connsiteY28" fmla="*/ 18482 h 2268388"/>
              <a:gd name="connsiteX29" fmla="*/ 1308267 w 1316030"/>
              <a:gd name="connsiteY29" fmla="*/ 34357 h 2268388"/>
              <a:gd name="connsiteX30" fmla="*/ 3175 w 1316030"/>
              <a:gd name="connsiteY30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33137 w 1316030"/>
              <a:gd name="connsiteY17" fmla="*/ 1973614 h 2268388"/>
              <a:gd name="connsiteX18" fmla="*/ 487279 w 1316030"/>
              <a:gd name="connsiteY18" fmla="*/ 1931503 h 2268388"/>
              <a:gd name="connsiteX19" fmla="*/ 571500 w 1316030"/>
              <a:gd name="connsiteY19" fmla="*/ 1805172 h 2268388"/>
              <a:gd name="connsiteX20" fmla="*/ 631658 w 1316030"/>
              <a:gd name="connsiteY20" fmla="*/ 1738998 h 2268388"/>
              <a:gd name="connsiteX21" fmla="*/ 719388 w 1316030"/>
              <a:gd name="connsiteY21" fmla="*/ 1628207 h 2268388"/>
              <a:gd name="connsiteX22" fmla="*/ 805447 w 1316030"/>
              <a:gd name="connsiteY22" fmla="*/ 1468288 h 2268388"/>
              <a:gd name="connsiteX23" fmla="*/ 914400 w 1316030"/>
              <a:gd name="connsiteY23" fmla="*/ 1257735 h 2268388"/>
              <a:gd name="connsiteX24" fmla="*/ 1094873 w 1316030"/>
              <a:gd name="connsiteY24" fmla="*/ 818582 h 2268388"/>
              <a:gd name="connsiteX25" fmla="*/ 1184442 w 1316030"/>
              <a:gd name="connsiteY25" fmla="*/ 530493 h 2268388"/>
              <a:gd name="connsiteX26" fmla="*/ 1239252 w 1316030"/>
              <a:gd name="connsiteY26" fmla="*/ 313256 h 2268388"/>
              <a:gd name="connsiteX27" fmla="*/ 1311442 w 1316030"/>
              <a:gd name="connsiteY27" fmla="*/ 18482 h 2268388"/>
              <a:gd name="connsiteX28" fmla="*/ 1308267 w 1316030"/>
              <a:gd name="connsiteY28" fmla="*/ 34357 h 2268388"/>
              <a:gd name="connsiteX29" fmla="*/ 3175 w 1316030"/>
              <a:gd name="connsiteY29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397042 w 1316030"/>
              <a:gd name="connsiteY16" fmla="*/ 1997677 h 2268388"/>
              <a:gd name="connsiteX17" fmla="*/ 487279 w 1316030"/>
              <a:gd name="connsiteY17" fmla="*/ 1931503 h 2268388"/>
              <a:gd name="connsiteX18" fmla="*/ 571500 w 1316030"/>
              <a:gd name="connsiteY18" fmla="*/ 1805172 h 2268388"/>
              <a:gd name="connsiteX19" fmla="*/ 631658 w 1316030"/>
              <a:gd name="connsiteY19" fmla="*/ 1738998 h 2268388"/>
              <a:gd name="connsiteX20" fmla="*/ 719388 w 1316030"/>
              <a:gd name="connsiteY20" fmla="*/ 1628207 h 2268388"/>
              <a:gd name="connsiteX21" fmla="*/ 805447 w 1316030"/>
              <a:gd name="connsiteY21" fmla="*/ 1468288 h 2268388"/>
              <a:gd name="connsiteX22" fmla="*/ 914400 w 1316030"/>
              <a:gd name="connsiteY22" fmla="*/ 1257735 h 2268388"/>
              <a:gd name="connsiteX23" fmla="*/ 1094873 w 1316030"/>
              <a:gd name="connsiteY23" fmla="*/ 818582 h 2268388"/>
              <a:gd name="connsiteX24" fmla="*/ 1184442 w 1316030"/>
              <a:gd name="connsiteY24" fmla="*/ 530493 h 2268388"/>
              <a:gd name="connsiteX25" fmla="*/ 1239252 w 1316030"/>
              <a:gd name="connsiteY25" fmla="*/ 313256 h 2268388"/>
              <a:gd name="connsiteX26" fmla="*/ 1311442 w 1316030"/>
              <a:gd name="connsiteY26" fmla="*/ 18482 h 2268388"/>
              <a:gd name="connsiteX27" fmla="*/ 1308267 w 1316030"/>
              <a:gd name="connsiteY27" fmla="*/ 34357 h 2268388"/>
              <a:gd name="connsiteX28" fmla="*/ 3175 w 1316030"/>
              <a:gd name="connsiteY28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385010 w 1316030"/>
              <a:gd name="connsiteY15" fmla="*/ 2015724 h 2268388"/>
              <a:gd name="connsiteX16" fmla="*/ 487279 w 1316030"/>
              <a:gd name="connsiteY16" fmla="*/ 1931503 h 2268388"/>
              <a:gd name="connsiteX17" fmla="*/ 571500 w 1316030"/>
              <a:gd name="connsiteY17" fmla="*/ 1805172 h 2268388"/>
              <a:gd name="connsiteX18" fmla="*/ 631658 w 1316030"/>
              <a:gd name="connsiteY18" fmla="*/ 1738998 h 2268388"/>
              <a:gd name="connsiteX19" fmla="*/ 719388 w 1316030"/>
              <a:gd name="connsiteY19" fmla="*/ 1628207 h 2268388"/>
              <a:gd name="connsiteX20" fmla="*/ 805447 w 1316030"/>
              <a:gd name="connsiteY20" fmla="*/ 1468288 h 2268388"/>
              <a:gd name="connsiteX21" fmla="*/ 914400 w 1316030"/>
              <a:gd name="connsiteY21" fmla="*/ 1257735 h 2268388"/>
              <a:gd name="connsiteX22" fmla="*/ 1094873 w 1316030"/>
              <a:gd name="connsiteY22" fmla="*/ 818582 h 2268388"/>
              <a:gd name="connsiteX23" fmla="*/ 1184442 w 1316030"/>
              <a:gd name="connsiteY23" fmla="*/ 530493 h 2268388"/>
              <a:gd name="connsiteX24" fmla="*/ 1239252 w 1316030"/>
              <a:gd name="connsiteY24" fmla="*/ 313256 h 2268388"/>
              <a:gd name="connsiteX25" fmla="*/ 1311442 w 1316030"/>
              <a:gd name="connsiteY25" fmla="*/ 18482 h 2268388"/>
              <a:gd name="connsiteX26" fmla="*/ 1308267 w 1316030"/>
              <a:gd name="connsiteY26" fmla="*/ 34357 h 2268388"/>
              <a:gd name="connsiteX27" fmla="*/ 3175 w 1316030"/>
              <a:gd name="connsiteY27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366963 w 1316030"/>
              <a:gd name="connsiteY14" fmla="*/ 2033772 h 2268388"/>
              <a:gd name="connsiteX15" fmla="*/ 487279 w 1316030"/>
              <a:gd name="connsiteY15" fmla="*/ 1931503 h 2268388"/>
              <a:gd name="connsiteX16" fmla="*/ 571500 w 1316030"/>
              <a:gd name="connsiteY16" fmla="*/ 1805172 h 2268388"/>
              <a:gd name="connsiteX17" fmla="*/ 631658 w 1316030"/>
              <a:gd name="connsiteY17" fmla="*/ 1738998 h 2268388"/>
              <a:gd name="connsiteX18" fmla="*/ 719388 w 1316030"/>
              <a:gd name="connsiteY18" fmla="*/ 1628207 h 2268388"/>
              <a:gd name="connsiteX19" fmla="*/ 805447 w 1316030"/>
              <a:gd name="connsiteY19" fmla="*/ 1468288 h 2268388"/>
              <a:gd name="connsiteX20" fmla="*/ 914400 w 1316030"/>
              <a:gd name="connsiteY20" fmla="*/ 1257735 h 2268388"/>
              <a:gd name="connsiteX21" fmla="*/ 1094873 w 1316030"/>
              <a:gd name="connsiteY21" fmla="*/ 818582 h 2268388"/>
              <a:gd name="connsiteX22" fmla="*/ 1184442 w 1316030"/>
              <a:gd name="connsiteY22" fmla="*/ 530493 h 2268388"/>
              <a:gd name="connsiteX23" fmla="*/ 1239252 w 1316030"/>
              <a:gd name="connsiteY23" fmla="*/ 313256 h 2268388"/>
              <a:gd name="connsiteX24" fmla="*/ 1311442 w 1316030"/>
              <a:gd name="connsiteY24" fmla="*/ 18482 h 2268388"/>
              <a:gd name="connsiteX25" fmla="*/ 1308267 w 1316030"/>
              <a:gd name="connsiteY25" fmla="*/ 34357 h 2268388"/>
              <a:gd name="connsiteX26" fmla="*/ 3175 w 1316030"/>
              <a:gd name="connsiteY26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487279 w 1316030"/>
              <a:gd name="connsiteY14" fmla="*/ 1931503 h 2268388"/>
              <a:gd name="connsiteX15" fmla="*/ 571500 w 1316030"/>
              <a:gd name="connsiteY15" fmla="*/ 1805172 h 2268388"/>
              <a:gd name="connsiteX16" fmla="*/ 631658 w 1316030"/>
              <a:gd name="connsiteY16" fmla="*/ 1738998 h 2268388"/>
              <a:gd name="connsiteX17" fmla="*/ 719388 w 1316030"/>
              <a:gd name="connsiteY17" fmla="*/ 1628207 h 2268388"/>
              <a:gd name="connsiteX18" fmla="*/ 805447 w 1316030"/>
              <a:gd name="connsiteY18" fmla="*/ 1468288 h 2268388"/>
              <a:gd name="connsiteX19" fmla="*/ 914400 w 1316030"/>
              <a:gd name="connsiteY19" fmla="*/ 1257735 h 2268388"/>
              <a:gd name="connsiteX20" fmla="*/ 1094873 w 1316030"/>
              <a:gd name="connsiteY20" fmla="*/ 818582 h 2268388"/>
              <a:gd name="connsiteX21" fmla="*/ 1184442 w 1316030"/>
              <a:gd name="connsiteY21" fmla="*/ 530493 h 2268388"/>
              <a:gd name="connsiteX22" fmla="*/ 1239252 w 1316030"/>
              <a:gd name="connsiteY22" fmla="*/ 313256 h 2268388"/>
              <a:gd name="connsiteX23" fmla="*/ 1311442 w 1316030"/>
              <a:gd name="connsiteY23" fmla="*/ 18482 h 2268388"/>
              <a:gd name="connsiteX24" fmla="*/ 1308267 w 1316030"/>
              <a:gd name="connsiteY24" fmla="*/ 34357 h 2268388"/>
              <a:gd name="connsiteX25" fmla="*/ 3175 w 1316030"/>
              <a:gd name="connsiteY25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487279 w 1316030"/>
              <a:gd name="connsiteY14" fmla="*/ 1931503 h 2268388"/>
              <a:gd name="connsiteX15" fmla="*/ 631658 w 1316030"/>
              <a:gd name="connsiteY15" fmla="*/ 1738998 h 2268388"/>
              <a:gd name="connsiteX16" fmla="*/ 719388 w 1316030"/>
              <a:gd name="connsiteY16" fmla="*/ 1628207 h 2268388"/>
              <a:gd name="connsiteX17" fmla="*/ 805447 w 1316030"/>
              <a:gd name="connsiteY17" fmla="*/ 1468288 h 2268388"/>
              <a:gd name="connsiteX18" fmla="*/ 914400 w 1316030"/>
              <a:gd name="connsiteY18" fmla="*/ 1257735 h 2268388"/>
              <a:gd name="connsiteX19" fmla="*/ 1094873 w 1316030"/>
              <a:gd name="connsiteY19" fmla="*/ 818582 h 2268388"/>
              <a:gd name="connsiteX20" fmla="*/ 1184442 w 1316030"/>
              <a:gd name="connsiteY20" fmla="*/ 530493 h 2268388"/>
              <a:gd name="connsiteX21" fmla="*/ 1239252 w 1316030"/>
              <a:gd name="connsiteY21" fmla="*/ 313256 h 2268388"/>
              <a:gd name="connsiteX22" fmla="*/ 1311442 w 1316030"/>
              <a:gd name="connsiteY22" fmla="*/ 18482 h 2268388"/>
              <a:gd name="connsiteX23" fmla="*/ 1308267 w 1316030"/>
              <a:gd name="connsiteY23" fmla="*/ 34357 h 2268388"/>
              <a:gd name="connsiteX24" fmla="*/ 3175 w 1316030"/>
              <a:gd name="connsiteY24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84221 w 1316030"/>
              <a:gd name="connsiteY4" fmla="*/ 2232293 h 2268388"/>
              <a:gd name="connsiteX5" fmla="*/ 120315 w 1316030"/>
              <a:gd name="connsiteY5" fmla="*/ 2214246 h 2268388"/>
              <a:gd name="connsiteX6" fmla="*/ 138363 w 1316030"/>
              <a:gd name="connsiteY6" fmla="*/ 2202214 h 2268388"/>
              <a:gd name="connsiteX7" fmla="*/ 174458 w 1316030"/>
              <a:gd name="connsiteY7" fmla="*/ 2190182 h 2268388"/>
              <a:gd name="connsiteX8" fmla="*/ 192505 w 1316030"/>
              <a:gd name="connsiteY8" fmla="*/ 2184167 h 2268388"/>
              <a:gd name="connsiteX9" fmla="*/ 228600 w 1316030"/>
              <a:gd name="connsiteY9" fmla="*/ 2154088 h 2268388"/>
              <a:gd name="connsiteX10" fmla="*/ 246647 w 1316030"/>
              <a:gd name="connsiteY10" fmla="*/ 2136040 h 2268388"/>
              <a:gd name="connsiteX11" fmla="*/ 264694 w 1316030"/>
              <a:gd name="connsiteY11" fmla="*/ 2124009 h 2268388"/>
              <a:gd name="connsiteX12" fmla="*/ 300789 w 1316030"/>
              <a:gd name="connsiteY12" fmla="*/ 2093930 h 2268388"/>
              <a:gd name="connsiteX13" fmla="*/ 330868 w 1316030"/>
              <a:gd name="connsiteY13" fmla="*/ 2057835 h 2268388"/>
              <a:gd name="connsiteX14" fmla="*/ 487279 w 1316030"/>
              <a:gd name="connsiteY14" fmla="*/ 1931503 h 2268388"/>
              <a:gd name="connsiteX15" fmla="*/ 631658 w 1316030"/>
              <a:gd name="connsiteY15" fmla="*/ 1738998 h 2268388"/>
              <a:gd name="connsiteX16" fmla="*/ 805447 w 1316030"/>
              <a:gd name="connsiteY16" fmla="*/ 1468288 h 2268388"/>
              <a:gd name="connsiteX17" fmla="*/ 914400 w 1316030"/>
              <a:gd name="connsiteY17" fmla="*/ 1257735 h 2268388"/>
              <a:gd name="connsiteX18" fmla="*/ 1094873 w 1316030"/>
              <a:gd name="connsiteY18" fmla="*/ 818582 h 2268388"/>
              <a:gd name="connsiteX19" fmla="*/ 1184442 w 1316030"/>
              <a:gd name="connsiteY19" fmla="*/ 530493 h 2268388"/>
              <a:gd name="connsiteX20" fmla="*/ 1239252 w 1316030"/>
              <a:gd name="connsiteY20" fmla="*/ 313256 h 2268388"/>
              <a:gd name="connsiteX21" fmla="*/ 1311442 w 1316030"/>
              <a:gd name="connsiteY21" fmla="*/ 18482 h 2268388"/>
              <a:gd name="connsiteX22" fmla="*/ 1308267 w 1316030"/>
              <a:gd name="connsiteY22" fmla="*/ 34357 h 2268388"/>
              <a:gd name="connsiteX23" fmla="*/ 3175 w 1316030"/>
              <a:gd name="connsiteY23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120315 w 1316030"/>
              <a:gd name="connsiteY4" fmla="*/ 2214246 h 2268388"/>
              <a:gd name="connsiteX5" fmla="*/ 138363 w 1316030"/>
              <a:gd name="connsiteY5" fmla="*/ 2202214 h 2268388"/>
              <a:gd name="connsiteX6" fmla="*/ 174458 w 1316030"/>
              <a:gd name="connsiteY6" fmla="*/ 2190182 h 2268388"/>
              <a:gd name="connsiteX7" fmla="*/ 192505 w 1316030"/>
              <a:gd name="connsiteY7" fmla="*/ 2184167 h 2268388"/>
              <a:gd name="connsiteX8" fmla="*/ 228600 w 1316030"/>
              <a:gd name="connsiteY8" fmla="*/ 2154088 h 2268388"/>
              <a:gd name="connsiteX9" fmla="*/ 246647 w 1316030"/>
              <a:gd name="connsiteY9" fmla="*/ 2136040 h 2268388"/>
              <a:gd name="connsiteX10" fmla="*/ 264694 w 1316030"/>
              <a:gd name="connsiteY10" fmla="*/ 2124009 h 2268388"/>
              <a:gd name="connsiteX11" fmla="*/ 300789 w 1316030"/>
              <a:gd name="connsiteY11" fmla="*/ 2093930 h 2268388"/>
              <a:gd name="connsiteX12" fmla="*/ 330868 w 1316030"/>
              <a:gd name="connsiteY12" fmla="*/ 2057835 h 2268388"/>
              <a:gd name="connsiteX13" fmla="*/ 487279 w 1316030"/>
              <a:gd name="connsiteY13" fmla="*/ 1931503 h 2268388"/>
              <a:gd name="connsiteX14" fmla="*/ 631658 w 1316030"/>
              <a:gd name="connsiteY14" fmla="*/ 1738998 h 2268388"/>
              <a:gd name="connsiteX15" fmla="*/ 805447 w 1316030"/>
              <a:gd name="connsiteY15" fmla="*/ 1468288 h 2268388"/>
              <a:gd name="connsiteX16" fmla="*/ 914400 w 1316030"/>
              <a:gd name="connsiteY16" fmla="*/ 1257735 h 2268388"/>
              <a:gd name="connsiteX17" fmla="*/ 1094873 w 1316030"/>
              <a:gd name="connsiteY17" fmla="*/ 818582 h 2268388"/>
              <a:gd name="connsiteX18" fmla="*/ 1184442 w 1316030"/>
              <a:gd name="connsiteY18" fmla="*/ 530493 h 2268388"/>
              <a:gd name="connsiteX19" fmla="*/ 1239252 w 1316030"/>
              <a:gd name="connsiteY19" fmla="*/ 313256 h 2268388"/>
              <a:gd name="connsiteX20" fmla="*/ 1311442 w 1316030"/>
              <a:gd name="connsiteY20" fmla="*/ 18482 h 2268388"/>
              <a:gd name="connsiteX21" fmla="*/ 1308267 w 1316030"/>
              <a:gd name="connsiteY21" fmla="*/ 34357 h 2268388"/>
              <a:gd name="connsiteX22" fmla="*/ 3175 w 1316030"/>
              <a:gd name="connsiteY22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120315 w 1316030"/>
              <a:gd name="connsiteY4" fmla="*/ 2214246 h 2268388"/>
              <a:gd name="connsiteX5" fmla="*/ 174458 w 1316030"/>
              <a:gd name="connsiteY5" fmla="*/ 2190182 h 2268388"/>
              <a:gd name="connsiteX6" fmla="*/ 192505 w 1316030"/>
              <a:gd name="connsiteY6" fmla="*/ 2184167 h 2268388"/>
              <a:gd name="connsiteX7" fmla="*/ 228600 w 1316030"/>
              <a:gd name="connsiteY7" fmla="*/ 2154088 h 2268388"/>
              <a:gd name="connsiteX8" fmla="*/ 246647 w 1316030"/>
              <a:gd name="connsiteY8" fmla="*/ 2136040 h 2268388"/>
              <a:gd name="connsiteX9" fmla="*/ 264694 w 1316030"/>
              <a:gd name="connsiteY9" fmla="*/ 2124009 h 2268388"/>
              <a:gd name="connsiteX10" fmla="*/ 300789 w 1316030"/>
              <a:gd name="connsiteY10" fmla="*/ 2093930 h 2268388"/>
              <a:gd name="connsiteX11" fmla="*/ 330868 w 1316030"/>
              <a:gd name="connsiteY11" fmla="*/ 2057835 h 2268388"/>
              <a:gd name="connsiteX12" fmla="*/ 487279 w 1316030"/>
              <a:gd name="connsiteY12" fmla="*/ 1931503 h 2268388"/>
              <a:gd name="connsiteX13" fmla="*/ 631658 w 1316030"/>
              <a:gd name="connsiteY13" fmla="*/ 1738998 h 2268388"/>
              <a:gd name="connsiteX14" fmla="*/ 805447 w 1316030"/>
              <a:gd name="connsiteY14" fmla="*/ 1468288 h 2268388"/>
              <a:gd name="connsiteX15" fmla="*/ 914400 w 1316030"/>
              <a:gd name="connsiteY15" fmla="*/ 1257735 h 2268388"/>
              <a:gd name="connsiteX16" fmla="*/ 1094873 w 1316030"/>
              <a:gd name="connsiteY16" fmla="*/ 818582 h 2268388"/>
              <a:gd name="connsiteX17" fmla="*/ 1184442 w 1316030"/>
              <a:gd name="connsiteY17" fmla="*/ 530493 h 2268388"/>
              <a:gd name="connsiteX18" fmla="*/ 1239252 w 1316030"/>
              <a:gd name="connsiteY18" fmla="*/ 313256 h 2268388"/>
              <a:gd name="connsiteX19" fmla="*/ 1311442 w 1316030"/>
              <a:gd name="connsiteY19" fmla="*/ 18482 h 2268388"/>
              <a:gd name="connsiteX20" fmla="*/ 1308267 w 1316030"/>
              <a:gd name="connsiteY20" fmla="*/ 34357 h 2268388"/>
              <a:gd name="connsiteX21" fmla="*/ 3175 w 1316030"/>
              <a:gd name="connsiteY21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120315 w 1316030"/>
              <a:gd name="connsiteY4" fmla="*/ 2214246 h 2268388"/>
              <a:gd name="connsiteX5" fmla="*/ 192505 w 1316030"/>
              <a:gd name="connsiteY5" fmla="*/ 2184167 h 2268388"/>
              <a:gd name="connsiteX6" fmla="*/ 228600 w 1316030"/>
              <a:gd name="connsiteY6" fmla="*/ 2154088 h 2268388"/>
              <a:gd name="connsiteX7" fmla="*/ 246647 w 1316030"/>
              <a:gd name="connsiteY7" fmla="*/ 2136040 h 2268388"/>
              <a:gd name="connsiteX8" fmla="*/ 264694 w 1316030"/>
              <a:gd name="connsiteY8" fmla="*/ 2124009 h 2268388"/>
              <a:gd name="connsiteX9" fmla="*/ 300789 w 1316030"/>
              <a:gd name="connsiteY9" fmla="*/ 2093930 h 2268388"/>
              <a:gd name="connsiteX10" fmla="*/ 330868 w 1316030"/>
              <a:gd name="connsiteY10" fmla="*/ 2057835 h 2268388"/>
              <a:gd name="connsiteX11" fmla="*/ 487279 w 1316030"/>
              <a:gd name="connsiteY11" fmla="*/ 1931503 h 2268388"/>
              <a:gd name="connsiteX12" fmla="*/ 631658 w 1316030"/>
              <a:gd name="connsiteY12" fmla="*/ 1738998 h 2268388"/>
              <a:gd name="connsiteX13" fmla="*/ 805447 w 1316030"/>
              <a:gd name="connsiteY13" fmla="*/ 1468288 h 2268388"/>
              <a:gd name="connsiteX14" fmla="*/ 914400 w 1316030"/>
              <a:gd name="connsiteY14" fmla="*/ 1257735 h 2268388"/>
              <a:gd name="connsiteX15" fmla="*/ 1094873 w 1316030"/>
              <a:gd name="connsiteY15" fmla="*/ 818582 h 2268388"/>
              <a:gd name="connsiteX16" fmla="*/ 1184442 w 1316030"/>
              <a:gd name="connsiteY16" fmla="*/ 530493 h 2268388"/>
              <a:gd name="connsiteX17" fmla="*/ 1239252 w 1316030"/>
              <a:gd name="connsiteY17" fmla="*/ 313256 h 2268388"/>
              <a:gd name="connsiteX18" fmla="*/ 1311442 w 1316030"/>
              <a:gd name="connsiteY18" fmla="*/ 18482 h 2268388"/>
              <a:gd name="connsiteX19" fmla="*/ 1308267 w 1316030"/>
              <a:gd name="connsiteY19" fmla="*/ 34357 h 2268388"/>
              <a:gd name="connsiteX20" fmla="*/ 3175 w 1316030"/>
              <a:gd name="connsiteY20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120315 w 1316030"/>
              <a:gd name="connsiteY4" fmla="*/ 2214246 h 2268388"/>
              <a:gd name="connsiteX5" fmla="*/ 228600 w 1316030"/>
              <a:gd name="connsiteY5" fmla="*/ 2154088 h 2268388"/>
              <a:gd name="connsiteX6" fmla="*/ 246647 w 1316030"/>
              <a:gd name="connsiteY6" fmla="*/ 2136040 h 2268388"/>
              <a:gd name="connsiteX7" fmla="*/ 264694 w 1316030"/>
              <a:gd name="connsiteY7" fmla="*/ 2124009 h 2268388"/>
              <a:gd name="connsiteX8" fmla="*/ 300789 w 1316030"/>
              <a:gd name="connsiteY8" fmla="*/ 2093930 h 2268388"/>
              <a:gd name="connsiteX9" fmla="*/ 330868 w 1316030"/>
              <a:gd name="connsiteY9" fmla="*/ 2057835 h 2268388"/>
              <a:gd name="connsiteX10" fmla="*/ 487279 w 1316030"/>
              <a:gd name="connsiteY10" fmla="*/ 1931503 h 2268388"/>
              <a:gd name="connsiteX11" fmla="*/ 631658 w 1316030"/>
              <a:gd name="connsiteY11" fmla="*/ 1738998 h 2268388"/>
              <a:gd name="connsiteX12" fmla="*/ 805447 w 1316030"/>
              <a:gd name="connsiteY12" fmla="*/ 1468288 h 2268388"/>
              <a:gd name="connsiteX13" fmla="*/ 914400 w 1316030"/>
              <a:gd name="connsiteY13" fmla="*/ 1257735 h 2268388"/>
              <a:gd name="connsiteX14" fmla="*/ 1094873 w 1316030"/>
              <a:gd name="connsiteY14" fmla="*/ 818582 h 2268388"/>
              <a:gd name="connsiteX15" fmla="*/ 1184442 w 1316030"/>
              <a:gd name="connsiteY15" fmla="*/ 530493 h 2268388"/>
              <a:gd name="connsiteX16" fmla="*/ 1239252 w 1316030"/>
              <a:gd name="connsiteY16" fmla="*/ 313256 h 2268388"/>
              <a:gd name="connsiteX17" fmla="*/ 1311442 w 1316030"/>
              <a:gd name="connsiteY17" fmla="*/ 18482 h 2268388"/>
              <a:gd name="connsiteX18" fmla="*/ 1308267 w 1316030"/>
              <a:gd name="connsiteY18" fmla="*/ 34357 h 2268388"/>
              <a:gd name="connsiteX19" fmla="*/ 3175 w 1316030"/>
              <a:gd name="connsiteY19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120315 w 1316030"/>
              <a:gd name="connsiteY4" fmla="*/ 2214246 h 2268388"/>
              <a:gd name="connsiteX5" fmla="*/ 228600 w 1316030"/>
              <a:gd name="connsiteY5" fmla="*/ 2154088 h 2268388"/>
              <a:gd name="connsiteX6" fmla="*/ 246647 w 1316030"/>
              <a:gd name="connsiteY6" fmla="*/ 2136040 h 2268388"/>
              <a:gd name="connsiteX7" fmla="*/ 300789 w 1316030"/>
              <a:gd name="connsiteY7" fmla="*/ 2093930 h 2268388"/>
              <a:gd name="connsiteX8" fmla="*/ 330868 w 1316030"/>
              <a:gd name="connsiteY8" fmla="*/ 2057835 h 2268388"/>
              <a:gd name="connsiteX9" fmla="*/ 487279 w 1316030"/>
              <a:gd name="connsiteY9" fmla="*/ 1931503 h 2268388"/>
              <a:gd name="connsiteX10" fmla="*/ 631658 w 1316030"/>
              <a:gd name="connsiteY10" fmla="*/ 1738998 h 2268388"/>
              <a:gd name="connsiteX11" fmla="*/ 805447 w 1316030"/>
              <a:gd name="connsiteY11" fmla="*/ 1468288 h 2268388"/>
              <a:gd name="connsiteX12" fmla="*/ 914400 w 1316030"/>
              <a:gd name="connsiteY12" fmla="*/ 1257735 h 2268388"/>
              <a:gd name="connsiteX13" fmla="*/ 1094873 w 1316030"/>
              <a:gd name="connsiteY13" fmla="*/ 818582 h 2268388"/>
              <a:gd name="connsiteX14" fmla="*/ 1184442 w 1316030"/>
              <a:gd name="connsiteY14" fmla="*/ 530493 h 2268388"/>
              <a:gd name="connsiteX15" fmla="*/ 1239252 w 1316030"/>
              <a:gd name="connsiteY15" fmla="*/ 313256 h 2268388"/>
              <a:gd name="connsiteX16" fmla="*/ 1311442 w 1316030"/>
              <a:gd name="connsiteY16" fmla="*/ 18482 h 2268388"/>
              <a:gd name="connsiteX17" fmla="*/ 1308267 w 1316030"/>
              <a:gd name="connsiteY17" fmla="*/ 34357 h 2268388"/>
              <a:gd name="connsiteX18" fmla="*/ 3175 w 1316030"/>
              <a:gd name="connsiteY18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120315 w 1316030"/>
              <a:gd name="connsiteY4" fmla="*/ 2214246 h 2268388"/>
              <a:gd name="connsiteX5" fmla="*/ 228600 w 1316030"/>
              <a:gd name="connsiteY5" fmla="*/ 2154088 h 2268388"/>
              <a:gd name="connsiteX6" fmla="*/ 300789 w 1316030"/>
              <a:gd name="connsiteY6" fmla="*/ 2093930 h 2268388"/>
              <a:gd name="connsiteX7" fmla="*/ 330868 w 1316030"/>
              <a:gd name="connsiteY7" fmla="*/ 2057835 h 2268388"/>
              <a:gd name="connsiteX8" fmla="*/ 487279 w 1316030"/>
              <a:gd name="connsiteY8" fmla="*/ 1931503 h 2268388"/>
              <a:gd name="connsiteX9" fmla="*/ 631658 w 1316030"/>
              <a:gd name="connsiteY9" fmla="*/ 1738998 h 2268388"/>
              <a:gd name="connsiteX10" fmla="*/ 805447 w 1316030"/>
              <a:gd name="connsiteY10" fmla="*/ 1468288 h 2268388"/>
              <a:gd name="connsiteX11" fmla="*/ 914400 w 1316030"/>
              <a:gd name="connsiteY11" fmla="*/ 1257735 h 2268388"/>
              <a:gd name="connsiteX12" fmla="*/ 1094873 w 1316030"/>
              <a:gd name="connsiteY12" fmla="*/ 818582 h 2268388"/>
              <a:gd name="connsiteX13" fmla="*/ 1184442 w 1316030"/>
              <a:gd name="connsiteY13" fmla="*/ 530493 h 2268388"/>
              <a:gd name="connsiteX14" fmla="*/ 1239252 w 1316030"/>
              <a:gd name="connsiteY14" fmla="*/ 313256 h 2268388"/>
              <a:gd name="connsiteX15" fmla="*/ 1311442 w 1316030"/>
              <a:gd name="connsiteY15" fmla="*/ 18482 h 2268388"/>
              <a:gd name="connsiteX16" fmla="*/ 1308267 w 1316030"/>
              <a:gd name="connsiteY16" fmla="*/ 34357 h 2268388"/>
              <a:gd name="connsiteX17" fmla="*/ 3175 w 1316030"/>
              <a:gd name="connsiteY17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120315 w 1316030"/>
              <a:gd name="connsiteY4" fmla="*/ 2214246 h 2268388"/>
              <a:gd name="connsiteX5" fmla="*/ 228600 w 1316030"/>
              <a:gd name="connsiteY5" fmla="*/ 2154088 h 2268388"/>
              <a:gd name="connsiteX6" fmla="*/ 300789 w 1316030"/>
              <a:gd name="connsiteY6" fmla="*/ 2093930 h 2268388"/>
              <a:gd name="connsiteX7" fmla="*/ 487279 w 1316030"/>
              <a:gd name="connsiteY7" fmla="*/ 1931503 h 2268388"/>
              <a:gd name="connsiteX8" fmla="*/ 631658 w 1316030"/>
              <a:gd name="connsiteY8" fmla="*/ 1738998 h 2268388"/>
              <a:gd name="connsiteX9" fmla="*/ 805447 w 1316030"/>
              <a:gd name="connsiteY9" fmla="*/ 1468288 h 2268388"/>
              <a:gd name="connsiteX10" fmla="*/ 914400 w 1316030"/>
              <a:gd name="connsiteY10" fmla="*/ 1257735 h 2268388"/>
              <a:gd name="connsiteX11" fmla="*/ 1094873 w 1316030"/>
              <a:gd name="connsiteY11" fmla="*/ 818582 h 2268388"/>
              <a:gd name="connsiteX12" fmla="*/ 1184442 w 1316030"/>
              <a:gd name="connsiteY12" fmla="*/ 530493 h 2268388"/>
              <a:gd name="connsiteX13" fmla="*/ 1239252 w 1316030"/>
              <a:gd name="connsiteY13" fmla="*/ 313256 h 2268388"/>
              <a:gd name="connsiteX14" fmla="*/ 1311442 w 1316030"/>
              <a:gd name="connsiteY14" fmla="*/ 18482 h 2268388"/>
              <a:gd name="connsiteX15" fmla="*/ 1308267 w 1316030"/>
              <a:gd name="connsiteY15" fmla="*/ 34357 h 2268388"/>
              <a:gd name="connsiteX16" fmla="*/ 3175 w 1316030"/>
              <a:gd name="connsiteY16" fmla="*/ 34357 h 2268388"/>
              <a:gd name="connsiteX0" fmla="*/ 3175 w 1316030"/>
              <a:gd name="connsiteY0" fmla="*/ 34357 h 2268388"/>
              <a:gd name="connsiteX1" fmla="*/ 0 w 1316030"/>
              <a:gd name="connsiteY1" fmla="*/ 2268388 h 2268388"/>
              <a:gd name="connsiteX2" fmla="*/ 0 w 1316030"/>
              <a:gd name="connsiteY2" fmla="*/ 2268388 h 2268388"/>
              <a:gd name="connsiteX3" fmla="*/ 48126 w 1316030"/>
              <a:gd name="connsiteY3" fmla="*/ 2244324 h 2268388"/>
              <a:gd name="connsiteX4" fmla="*/ 120315 w 1316030"/>
              <a:gd name="connsiteY4" fmla="*/ 2214246 h 2268388"/>
              <a:gd name="connsiteX5" fmla="*/ 228600 w 1316030"/>
              <a:gd name="connsiteY5" fmla="*/ 2154088 h 2268388"/>
              <a:gd name="connsiteX6" fmla="*/ 487279 w 1316030"/>
              <a:gd name="connsiteY6" fmla="*/ 1931503 h 2268388"/>
              <a:gd name="connsiteX7" fmla="*/ 631658 w 1316030"/>
              <a:gd name="connsiteY7" fmla="*/ 1738998 h 2268388"/>
              <a:gd name="connsiteX8" fmla="*/ 805447 w 1316030"/>
              <a:gd name="connsiteY8" fmla="*/ 1468288 h 2268388"/>
              <a:gd name="connsiteX9" fmla="*/ 914400 w 1316030"/>
              <a:gd name="connsiteY9" fmla="*/ 1257735 h 2268388"/>
              <a:gd name="connsiteX10" fmla="*/ 1094873 w 1316030"/>
              <a:gd name="connsiteY10" fmla="*/ 818582 h 2268388"/>
              <a:gd name="connsiteX11" fmla="*/ 1184442 w 1316030"/>
              <a:gd name="connsiteY11" fmla="*/ 530493 h 2268388"/>
              <a:gd name="connsiteX12" fmla="*/ 1239252 w 1316030"/>
              <a:gd name="connsiteY12" fmla="*/ 313256 h 2268388"/>
              <a:gd name="connsiteX13" fmla="*/ 1311442 w 1316030"/>
              <a:gd name="connsiteY13" fmla="*/ 18482 h 2268388"/>
              <a:gd name="connsiteX14" fmla="*/ 1308267 w 1316030"/>
              <a:gd name="connsiteY14" fmla="*/ 34357 h 2268388"/>
              <a:gd name="connsiteX15" fmla="*/ 3175 w 1316030"/>
              <a:gd name="connsiteY15" fmla="*/ 34357 h 2268388"/>
              <a:gd name="connsiteX0" fmla="*/ 3175 w 1408650"/>
              <a:gd name="connsiteY0" fmla="*/ 13500 h 2247531"/>
              <a:gd name="connsiteX1" fmla="*/ 0 w 1408650"/>
              <a:gd name="connsiteY1" fmla="*/ 2247531 h 2247531"/>
              <a:gd name="connsiteX2" fmla="*/ 0 w 1408650"/>
              <a:gd name="connsiteY2" fmla="*/ 2247531 h 2247531"/>
              <a:gd name="connsiteX3" fmla="*/ 48126 w 1408650"/>
              <a:gd name="connsiteY3" fmla="*/ 2223467 h 2247531"/>
              <a:gd name="connsiteX4" fmla="*/ 120315 w 1408650"/>
              <a:gd name="connsiteY4" fmla="*/ 2193389 h 2247531"/>
              <a:gd name="connsiteX5" fmla="*/ 228600 w 1408650"/>
              <a:gd name="connsiteY5" fmla="*/ 2133231 h 2247531"/>
              <a:gd name="connsiteX6" fmla="*/ 487279 w 1408650"/>
              <a:gd name="connsiteY6" fmla="*/ 1910646 h 2247531"/>
              <a:gd name="connsiteX7" fmla="*/ 631658 w 1408650"/>
              <a:gd name="connsiteY7" fmla="*/ 1718141 h 2247531"/>
              <a:gd name="connsiteX8" fmla="*/ 805447 w 1408650"/>
              <a:gd name="connsiteY8" fmla="*/ 1447431 h 2247531"/>
              <a:gd name="connsiteX9" fmla="*/ 914400 w 1408650"/>
              <a:gd name="connsiteY9" fmla="*/ 1236878 h 2247531"/>
              <a:gd name="connsiteX10" fmla="*/ 1094873 w 1408650"/>
              <a:gd name="connsiteY10" fmla="*/ 797725 h 2247531"/>
              <a:gd name="connsiteX11" fmla="*/ 1184442 w 1408650"/>
              <a:gd name="connsiteY11" fmla="*/ 509636 h 2247531"/>
              <a:gd name="connsiteX12" fmla="*/ 1239252 w 1408650"/>
              <a:gd name="connsiteY12" fmla="*/ 292399 h 2247531"/>
              <a:gd name="connsiteX13" fmla="*/ 1311442 w 1408650"/>
              <a:gd name="connsiteY13" fmla="*/ 23025 h 2247531"/>
              <a:gd name="connsiteX14" fmla="*/ 1308267 w 1408650"/>
              <a:gd name="connsiteY14" fmla="*/ 13500 h 2247531"/>
              <a:gd name="connsiteX15" fmla="*/ 3175 w 1408650"/>
              <a:gd name="connsiteY15" fmla="*/ 13500 h 2247531"/>
              <a:gd name="connsiteX0" fmla="*/ 3175 w 1319194"/>
              <a:gd name="connsiteY0" fmla="*/ 12286 h 2246317"/>
              <a:gd name="connsiteX1" fmla="*/ 0 w 1319194"/>
              <a:gd name="connsiteY1" fmla="*/ 2246317 h 2246317"/>
              <a:gd name="connsiteX2" fmla="*/ 0 w 1319194"/>
              <a:gd name="connsiteY2" fmla="*/ 2246317 h 2246317"/>
              <a:gd name="connsiteX3" fmla="*/ 48126 w 1319194"/>
              <a:gd name="connsiteY3" fmla="*/ 2222253 h 2246317"/>
              <a:gd name="connsiteX4" fmla="*/ 120315 w 1319194"/>
              <a:gd name="connsiteY4" fmla="*/ 2192175 h 2246317"/>
              <a:gd name="connsiteX5" fmla="*/ 228600 w 1319194"/>
              <a:gd name="connsiteY5" fmla="*/ 2132017 h 2246317"/>
              <a:gd name="connsiteX6" fmla="*/ 487279 w 1319194"/>
              <a:gd name="connsiteY6" fmla="*/ 1909432 h 2246317"/>
              <a:gd name="connsiteX7" fmla="*/ 631658 w 1319194"/>
              <a:gd name="connsiteY7" fmla="*/ 1716927 h 2246317"/>
              <a:gd name="connsiteX8" fmla="*/ 805447 w 1319194"/>
              <a:gd name="connsiteY8" fmla="*/ 1446217 h 2246317"/>
              <a:gd name="connsiteX9" fmla="*/ 914400 w 1319194"/>
              <a:gd name="connsiteY9" fmla="*/ 1235664 h 2246317"/>
              <a:gd name="connsiteX10" fmla="*/ 1094873 w 1319194"/>
              <a:gd name="connsiteY10" fmla="*/ 796511 h 2246317"/>
              <a:gd name="connsiteX11" fmla="*/ 1184442 w 1319194"/>
              <a:gd name="connsiteY11" fmla="*/ 508422 h 2246317"/>
              <a:gd name="connsiteX12" fmla="*/ 1239252 w 1319194"/>
              <a:gd name="connsiteY12" fmla="*/ 291185 h 2246317"/>
              <a:gd name="connsiteX13" fmla="*/ 1311442 w 1319194"/>
              <a:gd name="connsiteY13" fmla="*/ 21811 h 2246317"/>
              <a:gd name="connsiteX14" fmla="*/ 1038392 w 1319194"/>
              <a:gd name="connsiteY14" fmla="*/ 15461 h 2246317"/>
              <a:gd name="connsiteX15" fmla="*/ 3175 w 1319194"/>
              <a:gd name="connsiteY15" fmla="*/ 12286 h 2246317"/>
              <a:gd name="connsiteX0" fmla="*/ 3175 w 1319194"/>
              <a:gd name="connsiteY0" fmla="*/ 12065 h 2246096"/>
              <a:gd name="connsiteX1" fmla="*/ 0 w 1319194"/>
              <a:gd name="connsiteY1" fmla="*/ 2246096 h 2246096"/>
              <a:gd name="connsiteX2" fmla="*/ 0 w 1319194"/>
              <a:gd name="connsiteY2" fmla="*/ 2246096 h 2246096"/>
              <a:gd name="connsiteX3" fmla="*/ 48126 w 1319194"/>
              <a:gd name="connsiteY3" fmla="*/ 2222032 h 2246096"/>
              <a:gd name="connsiteX4" fmla="*/ 120315 w 1319194"/>
              <a:gd name="connsiteY4" fmla="*/ 2191954 h 2246096"/>
              <a:gd name="connsiteX5" fmla="*/ 228600 w 1319194"/>
              <a:gd name="connsiteY5" fmla="*/ 2131796 h 2246096"/>
              <a:gd name="connsiteX6" fmla="*/ 487279 w 1319194"/>
              <a:gd name="connsiteY6" fmla="*/ 1909211 h 2246096"/>
              <a:gd name="connsiteX7" fmla="*/ 631658 w 1319194"/>
              <a:gd name="connsiteY7" fmla="*/ 1716706 h 2246096"/>
              <a:gd name="connsiteX8" fmla="*/ 805447 w 1319194"/>
              <a:gd name="connsiteY8" fmla="*/ 1445996 h 2246096"/>
              <a:gd name="connsiteX9" fmla="*/ 914400 w 1319194"/>
              <a:gd name="connsiteY9" fmla="*/ 1235443 h 2246096"/>
              <a:gd name="connsiteX10" fmla="*/ 1094873 w 1319194"/>
              <a:gd name="connsiteY10" fmla="*/ 796290 h 2246096"/>
              <a:gd name="connsiteX11" fmla="*/ 1184442 w 1319194"/>
              <a:gd name="connsiteY11" fmla="*/ 508201 h 2246096"/>
              <a:gd name="connsiteX12" fmla="*/ 1239252 w 1319194"/>
              <a:gd name="connsiteY12" fmla="*/ 290964 h 2246096"/>
              <a:gd name="connsiteX13" fmla="*/ 1311442 w 1319194"/>
              <a:gd name="connsiteY13" fmla="*/ 21590 h 2246096"/>
              <a:gd name="connsiteX14" fmla="*/ 1038392 w 1319194"/>
              <a:gd name="connsiteY14" fmla="*/ 15240 h 2246096"/>
              <a:gd name="connsiteX15" fmla="*/ 1267326 w 1319194"/>
              <a:gd name="connsiteY15" fmla="*/ 6720 h 2246096"/>
              <a:gd name="connsiteX16" fmla="*/ 3175 w 1319194"/>
              <a:gd name="connsiteY16" fmla="*/ 12065 h 2246096"/>
              <a:gd name="connsiteX0" fmla="*/ 3175 w 1319194"/>
              <a:gd name="connsiteY0" fmla="*/ 12065 h 2246096"/>
              <a:gd name="connsiteX1" fmla="*/ 0 w 1319194"/>
              <a:gd name="connsiteY1" fmla="*/ 2246096 h 2246096"/>
              <a:gd name="connsiteX2" fmla="*/ 0 w 1319194"/>
              <a:gd name="connsiteY2" fmla="*/ 2246096 h 2246096"/>
              <a:gd name="connsiteX3" fmla="*/ 48126 w 1319194"/>
              <a:gd name="connsiteY3" fmla="*/ 2222032 h 2246096"/>
              <a:gd name="connsiteX4" fmla="*/ 120315 w 1319194"/>
              <a:gd name="connsiteY4" fmla="*/ 2191954 h 2246096"/>
              <a:gd name="connsiteX5" fmla="*/ 228600 w 1319194"/>
              <a:gd name="connsiteY5" fmla="*/ 2131796 h 2246096"/>
              <a:gd name="connsiteX6" fmla="*/ 487279 w 1319194"/>
              <a:gd name="connsiteY6" fmla="*/ 1909211 h 2246096"/>
              <a:gd name="connsiteX7" fmla="*/ 631658 w 1319194"/>
              <a:gd name="connsiteY7" fmla="*/ 1716706 h 2246096"/>
              <a:gd name="connsiteX8" fmla="*/ 805447 w 1319194"/>
              <a:gd name="connsiteY8" fmla="*/ 1445996 h 2246096"/>
              <a:gd name="connsiteX9" fmla="*/ 914400 w 1319194"/>
              <a:gd name="connsiteY9" fmla="*/ 1235443 h 2246096"/>
              <a:gd name="connsiteX10" fmla="*/ 1094873 w 1319194"/>
              <a:gd name="connsiteY10" fmla="*/ 796290 h 2246096"/>
              <a:gd name="connsiteX11" fmla="*/ 1184442 w 1319194"/>
              <a:gd name="connsiteY11" fmla="*/ 508201 h 2246096"/>
              <a:gd name="connsiteX12" fmla="*/ 1239252 w 1319194"/>
              <a:gd name="connsiteY12" fmla="*/ 290964 h 2246096"/>
              <a:gd name="connsiteX13" fmla="*/ 1311442 w 1319194"/>
              <a:gd name="connsiteY13" fmla="*/ 21590 h 2246096"/>
              <a:gd name="connsiteX14" fmla="*/ 1038392 w 1319194"/>
              <a:gd name="connsiteY14" fmla="*/ 15240 h 2246096"/>
              <a:gd name="connsiteX15" fmla="*/ 1267326 w 1319194"/>
              <a:gd name="connsiteY15" fmla="*/ 6720 h 2246096"/>
              <a:gd name="connsiteX16" fmla="*/ 1283201 w 1319194"/>
              <a:gd name="connsiteY16" fmla="*/ 6719 h 2246096"/>
              <a:gd name="connsiteX17" fmla="*/ 3175 w 1319194"/>
              <a:gd name="connsiteY17" fmla="*/ 12065 h 2246096"/>
              <a:gd name="connsiteX0" fmla="*/ 3175 w 1319194"/>
              <a:gd name="connsiteY0" fmla="*/ 12195 h 2246226"/>
              <a:gd name="connsiteX1" fmla="*/ 0 w 1319194"/>
              <a:gd name="connsiteY1" fmla="*/ 2246226 h 2246226"/>
              <a:gd name="connsiteX2" fmla="*/ 0 w 1319194"/>
              <a:gd name="connsiteY2" fmla="*/ 2246226 h 2246226"/>
              <a:gd name="connsiteX3" fmla="*/ 48126 w 1319194"/>
              <a:gd name="connsiteY3" fmla="*/ 2222162 h 2246226"/>
              <a:gd name="connsiteX4" fmla="*/ 120315 w 1319194"/>
              <a:gd name="connsiteY4" fmla="*/ 2192084 h 2246226"/>
              <a:gd name="connsiteX5" fmla="*/ 228600 w 1319194"/>
              <a:gd name="connsiteY5" fmla="*/ 2131926 h 2246226"/>
              <a:gd name="connsiteX6" fmla="*/ 487279 w 1319194"/>
              <a:gd name="connsiteY6" fmla="*/ 1909341 h 2246226"/>
              <a:gd name="connsiteX7" fmla="*/ 631658 w 1319194"/>
              <a:gd name="connsiteY7" fmla="*/ 1716836 h 2246226"/>
              <a:gd name="connsiteX8" fmla="*/ 805447 w 1319194"/>
              <a:gd name="connsiteY8" fmla="*/ 1446126 h 2246226"/>
              <a:gd name="connsiteX9" fmla="*/ 914400 w 1319194"/>
              <a:gd name="connsiteY9" fmla="*/ 1235573 h 2246226"/>
              <a:gd name="connsiteX10" fmla="*/ 1094873 w 1319194"/>
              <a:gd name="connsiteY10" fmla="*/ 796420 h 2246226"/>
              <a:gd name="connsiteX11" fmla="*/ 1184442 w 1319194"/>
              <a:gd name="connsiteY11" fmla="*/ 508331 h 2246226"/>
              <a:gd name="connsiteX12" fmla="*/ 1239252 w 1319194"/>
              <a:gd name="connsiteY12" fmla="*/ 291094 h 2246226"/>
              <a:gd name="connsiteX13" fmla="*/ 1311442 w 1319194"/>
              <a:gd name="connsiteY13" fmla="*/ 21720 h 2246226"/>
              <a:gd name="connsiteX14" fmla="*/ 1038392 w 1319194"/>
              <a:gd name="connsiteY14" fmla="*/ 15370 h 2246226"/>
              <a:gd name="connsiteX15" fmla="*/ 1191126 w 1319194"/>
              <a:gd name="connsiteY15" fmla="*/ 10025 h 2246226"/>
              <a:gd name="connsiteX16" fmla="*/ 1283201 w 1319194"/>
              <a:gd name="connsiteY16" fmla="*/ 6849 h 2246226"/>
              <a:gd name="connsiteX17" fmla="*/ 3175 w 1319194"/>
              <a:gd name="connsiteY17" fmla="*/ 12195 h 2246226"/>
              <a:gd name="connsiteX0" fmla="*/ 3175 w 1319194"/>
              <a:gd name="connsiteY0" fmla="*/ 12195 h 2246226"/>
              <a:gd name="connsiteX1" fmla="*/ 0 w 1319194"/>
              <a:gd name="connsiteY1" fmla="*/ 2246226 h 2246226"/>
              <a:gd name="connsiteX2" fmla="*/ 0 w 1319194"/>
              <a:gd name="connsiteY2" fmla="*/ 2246226 h 2246226"/>
              <a:gd name="connsiteX3" fmla="*/ 48126 w 1319194"/>
              <a:gd name="connsiteY3" fmla="*/ 2222162 h 2246226"/>
              <a:gd name="connsiteX4" fmla="*/ 120315 w 1319194"/>
              <a:gd name="connsiteY4" fmla="*/ 2192084 h 2246226"/>
              <a:gd name="connsiteX5" fmla="*/ 228600 w 1319194"/>
              <a:gd name="connsiteY5" fmla="*/ 2131926 h 2246226"/>
              <a:gd name="connsiteX6" fmla="*/ 487279 w 1319194"/>
              <a:gd name="connsiteY6" fmla="*/ 1909341 h 2246226"/>
              <a:gd name="connsiteX7" fmla="*/ 631658 w 1319194"/>
              <a:gd name="connsiteY7" fmla="*/ 1716836 h 2246226"/>
              <a:gd name="connsiteX8" fmla="*/ 805447 w 1319194"/>
              <a:gd name="connsiteY8" fmla="*/ 1446126 h 2246226"/>
              <a:gd name="connsiteX9" fmla="*/ 914400 w 1319194"/>
              <a:gd name="connsiteY9" fmla="*/ 1235573 h 2246226"/>
              <a:gd name="connsiteX10" fmla="*/ 1094873 w 1319194"/>
              <a:gd name="connsiteY10" fmla="*/ 796420 h 2246226"/>
              <a:gd name="connsiteX11" fmla="*/ 1184442 w 1319194"/>
              <a:gd name="connsiteY11" fmla="*/ 508331 h 2246226"/>
              <a:gd name="connsiteX12" fmla="*/ 1239252 w 1319194"/>
              <a:gd name="connsiteY12" fmla="*/ 291094 h 2246226"/>
              <a:gd name="connsiteX13" fmla="*/ 1311442 w 1319194"/>
              <a:gd name="connsiteY13" fmla="*/ 21720 h 2246226"/>
              <a:gd name="connsiteX14" fmla="*/ 1038392 w 1319194"/>
              <a:gd name="connsiteY14" fmla="*/ 15370 h 2246226"/>
              <a:gd name="connsiteX15" fmla="*/ 1191126 w 1319194"/>
              <a:gd name="connsiteY15" fmla="*/ 10025 h 2246226"/>
              <a:gd name="connsiteX16" fmla="*/ 1267326 w 1319194"/>
              <a:gd name="connsiteY16" fmla="*/ 13199 h 2246226"/>
              <a:gd name="connsiteX17" fmla="*/ 3175 w 1319194"/>
              <a:gd name="connsiteY17" fmla="*/ 12195 h 2246226"/>
              <a:gd name="connsiteX0" fmla="*/ 3175 w 1304389"/>
              <a:gd name="connsiteY0" fmla="*/ 12195 h 2246226"/>
              <a:gd name="connsiteX1" fmla="*/ 0 w 1304389"/>
              <a:gd name="connsiteY1" fmla="*/ 2246226 h 2246226"/>
              <a:gd name="connsiteX2" fmla="*/ 0 w 1304389"/>
              <a:gd name="connsiteY2" fmla="*/ 2246226 h 2246226"/>
              <a:gd name="connsiteX3" fmla="*/ 48126 w 1304389"/>
              <a:gd name="connsiteY3" fmla="*/ 2222162 h 2246226"/>
              <a:gd name="connsiteX4" fmla="*/ 120315 w 1304389"/>
              <a:gd name="connsiteY4" fmla="*/ 2192084 h 2246226"/>
              <a:gd name="connsiteX5" fmla="*/ 228600 w 1304389"/>
              <a:gd name="connsiteY5" fmla="*/ 2131926 h 2246226"/>
              <a:gd name="connsiteX6" fmla="*/ 487279 w 1304389"/>
              <a:gd name="connsiteY6" fmla="*/ 1909341 h 2246226"/>
              <a:gd name="connsiteX7" fmla="*/ 631658 w 1304389"/>
              <a:gd name="connsiteY7" fmla="*/ 1716836 h 2246226"/>
              <a:gd name="connsiteX8" fmla="*/ 805447 w 1304389"/>
              <a:gd name="connsiteY8" fmla="*/ 1446126 h 2246226"/>
              <a:gd name="connsiteX9" fmla="*/ 914400 w 1304389"/>
              <a:gd name="connsiteY9" fmla="*/ 1235573 h 2246226"/>
              <a:gd name="connsiteX10" fmla="*/ 1094873 w 1304389"/>
              <a:gd name="connsiteY10" fmla="*/ 796420 h 2246226"/>
              <a:gd name="connsiteX11" fmla="*/ 1184442 w 1304389"/>
              <a:gd name="connsiteY11" fmla="*/ 508331 h 2246226"/>
              <a:gd name="connsiteX12" fmla="*/ 1239252 w 1304389"/>
              <a:gd name="connsiteY12" fmla="*/ 291094 h 2246226"/>
              <a:gd name="connsiteX13" fmla="*/ 1295567 w 1304389"/>
              <a:gd name="connsiteY13" fmla="*/ 21720 h 2246226"/>
              <a:gd name="connsiteX14" fmla="*/ 1038392 w 1304389"/>
              <a:gd name="connsiteY14" fmla="*/ 15370 h 2246226"/>
              <a:gd name="connsiteX15" fmla="*/ 1191126 w 1304389"/>
              <a:gd name="connsiteY15" fmla="*/ 10025 h 2246226"/>
              <a:gd name="connsiteX16" fmla="*/ 1267326 w 1304389"/>
              <a:gd name="connsiteY16" fmla="*/ 13199 h 2246226"/>
              <a:gd name="connsiteX17" fmla="*/ 3175 w 1304389"/>
              <a:gd name="connsiteY17" fmla="*/ 12195 h 2246226"/>
              <a:gd name="connsiteX0" fmla="*/ 3175 w 1318280"/>
              <a:gd name="connsiteY0" fmla="*/ 2170 h 2236201"/>
              <a:gd name="connsiteX1" fmla="*/ 0 w 1318280"/>
              <a:gd name="connsiteY1" fmla="*/ 2236201 h 2236201"/>
              <a:gd name="connsiteX2" fmla="*/ 0 w 1318280"/>
              <a:gd name="connsiteY2" fmla="*/ 2236201 h 2236201"/>
              <a:gd name="connsiteX3" fmla="*/ 48126 w 1318280"/>
              <a:gd name="connsiteY3" fmla="*/ 2212137 h 2236201"/>
              <a:gd name="connsiteX4" fmla="*/ 120315 w 1318280"/>
              <a:gd name="connsiteY4" fmla="*/ 2182059 h 2236201"/>
              <a:gd name="connsiteX5" fmla="*/ 228600 w 1318280"/>
              <a:gd name="connsiteY5" fmla="*/ 2121901 h 2236201"/>
              <a:gd name="connsiteX6" fmla="*/ 487279 w 1318280"/>
              <a:gd name="connsiteY6" fmla="*/ 1899316 h 2236201"/>
              <a:gd name="connsiteX7" fmla="*/ 631658 w 1318280"/>
              <a:gd name="connsiteY7" fmla="*/ 1706811 h 2236201"/>
              <a:gd name="connsiteX8" fmla="*/ 805447 w 1318280"/>
              <a:gd name="connsiteY8" fmla="*/ 1436101 h 2236201"/>
              <a:gd name="connsiteX9" fmla="*/ 914400 w 1318280"/>
              <a:gd name="connsiteY9" fmla="*/ 1225548 h 2236201"/>
              <a:gd name="connsiteX10" fmla="*/ 1094873 w 1318280"/>
              <a:gd name="connsiteY10" fmla="*/ 786395 h 2236201"/>
              <a:gd name="connsiteX11" fmla="*/ 1184442 w 1318280"/>
              <a:gd name="connsiteY11" fmla="*/ 498306 h 2236201"/>
              <a:gd name="connsiteX12" fmla="*/ 1239252 w 1318280"/>
              <a:gd name="connsiteY12" fmla="*/ 281069 h 2236201"/>
              <a:gd name="connsiteX13" fmla="*/ 1299077 w 1318280"/>
              <a:gd name="connsiteY13" fmla="*/ 34924 h 2236201"/>
              <a:gd name="connsiteX14" fmla="*/ 1295567 w 1318280"/>
              <a:gd name="connsiteY14" fmla="*/ 11695 h 2236201"/>
              <a:gd name="connsiteX15" fmla="*/ 1038392 w 1318280"/>
              <a:gd name="connsiteY15" fmla="*/ 5345 h 2236201"/>
              <a:gd name="connsiteX16" fmla="*/ 1191126 w 1318280"/>
              <a:gd name="connsiteY16" fmla="*/ 0 h 2236201"/>
              <a:gd name="connsiteX17" fmla="*/ 1267326 w 1318280"/>
              <a:gd name="connsiteY17" fmla="*/ 3174 h 2236201"/>
              <a:gd name="connsiteX18" fmla="*/ 3175 w 1318280"/>
              <a:gd name="connsiteY18" fmla="*/ 2170 h 2236201"/>
              <a:gd name="connsiteX0" fmla="*/ 3175 w 1318280"/>
              <a:gd name="connsiteY0" fmla="*/ 2170 h 2236201"/>
              <a:gd name="connsiteX1" fmla="*/ 0 w 1318280"/>
              <a:gd name="connsiteY1" fmla="*/ 2236201 h 2236201"/>
              <a:gd name="connsiteX2" fmla="*/ 0 w 1318280"/>
              <a:gd name="connsiteY2" fmla="*/ 2236201 h 2236201"/>
              <a:gd name="connsiteX3" fmla="*/ 48126 w 1318280"/>
              <a:gd name="connsiteY3" fmla="*/ 2212137 h 2236201"/>
              <a:gd name="connsiteX4" fmla="*/ 120315 w 1318280"/>
              <a:gd name="connsiteY4" fmla="*/ 2182059 h 2236201"/>
              <a:gd name="connsiteX5" fmla="*/ 228600 w 1318280"/>
              <a:gd name="connsiteY5" fmla="*/ 2121901 h 2236201"/>
              <a:gd name="connsiteX6" fmla="*/ 487279 w 1318280"/>
              <a:gd name="connsiteY6" fmla="*/ 1899316 h 2236201"/>
              <a:gd name="connsiteX7" fmla="*/ 631658 w 1318280"/>
              <a:gd name="connsiteY7" fmla="*/ 1706811 h 2236201"/>
              <a:gd name="connsiteX8" fmla="*/ 805447 w 1318280"/>
              <a:gd name="connsiteY8" fmla="*/ 1436101 h 2236201"/>
              <a:gd name="connsiteX9" fmla="*/ 914400 w 1318280"/>
              <a:gd name="connsiteY9" fmla="*/ 1225548 h 2236201"/>
              <a:gd name="connsiteX10" fmla="*/ 1094873 w 1318280"/>
              <a:gd name="connsiteY10" fmla="*/ 786395 h 2236201"/>
              <a:gd name="connsiteX11" fmla="*/ 1184442 w 1318280"/>
              <a:gd name="connsiteY11" fmla="*/ 498306 h 2236201"/>
              <a:gd name="connsiteX12" fmla="*/ 1239252 w 1318280"/>
              <a:gd name="connsiteY12" fmla="*/ 281069 h 2236201"/>
              <a:gd name="connsiteX13" fmla="*/ 1299077 w 1318280"/>
              <a:gd name="connsiteY13" fmla="*/ 34924 h 2236201"/>
              <a:gd name="connsiteX14" fmla="*/ 1295567 w 1318280"/>
              <a:gd name="connsiteY14" fmla="*/ 11695 h 2236201"/>
              <a:gd name="connsiteX15" fmla="*/ 1038392 w 1318280"/>
              <a:gd name="connsiteY15" fmla="*/ 5345 h 2236201"/>
              <a:gd name="connsiteX16" fmla="*/ 1191126 w 1318280"/>
              <a:gd name="connsiteY16" fmla="*/ 0 h 2236201"/>
              <a:gd name="connsiteX17" fmla="*/ 1267326 w 1318280"/>
              <a:gd name="connsiteY17" fmla="*/ 3174 h 2236201"/>
              <a:gd name="connsiteX18" fmla="*/ 1232401 w 1318280"/>
              <a:gd name="connsiteY18" fmla="*/ 6349 h 2236201"/>
              <a:gd name="connsiteX19" fmla="*/ 3175 w 1318280"/>
              <a:gd name="connsiteY19" fmla="*/ 2170 h 223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18280" h="2236201">
                <a:moveTo>
                  <a:pt x="3175" y="2170"/>
                </a:moveTo>
                <a:cubicBezTo>
                  <a:pt x="2117" y="746847"/>
                  <a:pt x="529" y="1863863"/>
                  <a:pt x="0" y="2236201"/>
                </a:cubicBezTo>
                <a:lnTo>
                  <a:pt x="0" y="2236201"/>
                </a:lnTo>
                <a:cubicBezTo>
                  <a:pt x="16042" y="2228180"/>
                  <a:pt x="28074" y="2221161"/>
                  <a:pt x="48126" y="2212137"/>
                </a:cubicBezTo>
                <a:cubicBezTo>
                  <a:pt x="68179" y="2203113"/>
                  <a:pt x="90236" y="2197098"/>
                  <a:pt x="120315" y="2182059"/>
                </a:cubicBezTo>
                <a:cubicBezTo>
                  <a:pt x="150394" y="2167020"/>
                  <a:pt x="167439" y="2169025"/>
                  <a:pt x="228600" y="2121901"/>
                </a:cubicBezTo>
                <a:cubicBezTo>
                  <a:pt x="289761" y="2074777"/>
                  <a:pt x="420103" y="1968498"/>
                  <a:pt x="487279" y="1899316"/>
                </a:cubicBezTo>
                <a:cubicBezTo>
                  <a:pt x="554455" y="1830134"/>
                  <a:pt x="578630" y="1784014"/>
                  <a:pt x="631658" y="1706811"/>
                </a:cubicBezTo>
                <a:cubicBezTo>
                  <a:pt x="684686" y="1629609"/>
                  <a:pt x="758323" y="1516311"/>
                  <a:pt x="805447" y="1436101"/>
                </a:cubicBezTo>
                <a:cubicBezTo>
                  <a:pt x="852571" y="1355891"/>
                  <a:pt x="866162" y="1333832"/>
                  <a:pt x="914400" y="1225548"/>
                </a:cubicBezTo>
                <a:cubicBezTo>
                  <a:pt x="962638" y="1117264"/>
                  <a:pt x="1049866" y="907602"/>
                  <a:pt x="1094873" y="786395"/>
                </a:cubicBezTo>
                <a:cubicBezTo>
                  <a:pt x="1139880" y="665188"/>
                  <a:pt x="1160379" y="582527"/>
                  <a:pt x="1184442" y="498306"/>
                </a:cubicBezTo>
                <a:cubicBezTo>
                  <a:pt x="1208505" y="414085"/>
                  <a:pt x="1220146" y="358299"/>
                  <a:pt x="1239252" y="281069"/>
                </a:cubicBezTo>
                <a:cubicBezTo>
                  <a:pt x="1258358" y="203839"/>
                  <a:pt x="1289691" y="79820"/>
                  <a:pt x="1299077" y="34924"/>
                </a:cubicBezTo>
                <a:cubicBezTo>
                  <a:pt x="1308463" y="-9972"/>
                  <a:pt x="1339014" y="16625"/>
                  <a:pt x="1295567" y="11695"/>
                </a:cubicBezTo>
                <a:cubicBezTo>
                  <a:pt x="1252120" y="6765"/>
                  <a:pt x="1055799" y="7294"/>
                  <a:pt x="1038392" y="5345"/>
                </a:cubicBezTo>
                <a:cubicBezTo>
                  <a:pt x="1020985" y="3396"/>
                  <a:pt x="1140215" y="1782"/>
                  <a:pt x="1191126" y="0"/>
                </a:cubicBezTo>
                <a:lnTo>
                  <a:pt x="1267326" y="3174"/>
                </a:lnTo>
                <a:lnTo>
                  <a:pt x="1232401" y="6349"/>
                </a:lnTo>
                <a:lnTo>
                  <a:pt x="3175" y="2170"/>
                </a:lnTo>
                <a:close/>
              </a:path>
            </a:pathLst>
          </a:custGeom>
          <a:solidFill>
            <a:srgbClr val="FFFFFF">
              <a:alpha val="662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3E067683-3B8A-2C49-BA43-CCF52382B77D}"/>
              </a:ext>
            </a:extLst>
          </p:cNvPr>
          <p:cNvSpPr/>
          <p:nvPr/>
        </p:nvSpPr>
        <p:spPr>
          <a:xfrm>
            <a:off x="5276850" y="1298575"/>
            <a:ext cx="2143125" cy="1797050"/>
          </a:xfrm>
          <a:custGeom>
            <a:avLst/>
            <a:gdLst>
              <a:gd name="connsiteX0" fmla="*/ 0 w 2143125"/>
              <a:gd name="connsiteY0" fmla="*/ 1797050 h 1797050"/>
              <a:gd name="connsiteX1" fmla="*/ 2143125 w 2143125"/>
              <a:gd name="connsiteY1" fmla="*/ 0 h 1797050"/>
              <a:gd name="connsiteX2" fmla="*/ 0 w 2143125"/>
              <a:gd name="connsiteY2" fmla="*/ 9525 h 1797050"/>
              <a:gd name="connsiteX3" fmla="*/ 0 w 2143125"/>
              <a:gd name="connsiteY3" fmla="*/ 179705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3125" h="1797050">
                <a:moveTo>
                  <a:pt x="0" y="1797050"/>
                </a:moveTo>
                <a:lnTo>
                  <a:pt x="2143125" y="0"/>
                </a:lnTo>
                <a:lnTo>
                  <a:pt x="0" y="9525"/>
                </a:lnTo>
                <a:cubicBezTo>
                  <a:pt x="2117" y="606425"/>
                  <a:pt x="4233" y="1203325"/>
                  <a:pt x="0" y="1797050"/>
                </a:cubicBezTo>
                <a:close/>
              </a:path>
            </a:pathLst>
          </a:custGeom>
          <a:solidFill>
            <a:srgbClr val="FFFFFF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1B1DFE-0470-A044-B85D-9FC44FAE3726}"/>
              </a:ext>
            </a:extLst>
          </p:cNvPr>
          <p:cNvSpPr/>
          <p:nvPr/>
        </p:nvSpPr>
        <p:spPr>
          <a:xfrm>
            <a:off x="2173833" y="4555371"/>
            <a:ext cx="4497678" cy="169793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Hard targets for application efficiency have not been established, but we believe that checkpoint/restart will be viable if application efficiency is above 80%</a:t>
            </a:r>
          </a:p>
        </p:txBody>
      </p:sp>
    </p:spTree>
    <p:extLst>
      <p:ext uri="{BB962C8B-B14F-4D97-AF65-F5344CB8AC3E}">
        <p14:creationId xmlns:p14="http://schemas.microsoft.com/office/powerpoint/2010/main" val="250270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A5D6F-007D-9846-A7C9-9CE02FC33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for Future Systems (cont’d)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68673D-915E-CA4F-B752-A0CCC7441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5558EB-3E73-F44E-A3CA-74EF58A66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193" y="1389412"/>
            <a:ext cx="5178224" cy="28180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97E9A94-A12D-2746-BFDC-4E622F96988A}"/>
              </a:ext>
            </a:extLst>
          </p:cNvPr>
          <p:cNvSpPr txBox="1"/>
          <p:nvPr/>
        </p:nvSpPr>
        <p:spPr>
          <a:xfrm>
            <a:off x="2802576" y="4429496"/>
            <a:ext cx="39597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small" dirty="0">
                <a:solidFill>
                  <a:srgbClr val="00B050"/>
                </a:solidFill>
              </a:rPr>
              <a:t>green</a:t>
            </a:r>
            <a:r>
              <a:rPr lang="en-US" dirty="0"/>
              <a:t>: achievable in the near future</a:t>
            </a:r>
          </a:p>
          <a:p>
            <a:r>
              <a:rPr lang="en-US" b="1" cap="small" dirty="0">
                <a:solidFill>
                  <a:srgbClr val="FFC000"/>
                </a:solidFill>
              </a:rPr>
              <a:t>orange</a:t>
            </a:r>
            <a:r>
              <a:rPr lang="en-US" dirty="0"/>
              <a:t>: within </a:t>
            </a:r>
            <a:r>
              <a:rPr lang="en-US" dirty="0" err="1"/>
              <a:t>exascale</a:t>
            </a:r>
            <a:r>
              <a:rPr lang="en-US" dirty="0"/>
              <a:t> projections</a:t>
            </a:r>
          </a:p>
          <a:p>
            <a:r>
              <a:rPr lang="en-US" b="1" cap="small" dirty="0">
                <a:solidFill>
                  <a:srgbClr val="FF0000"/>
                </a:solidFill>
              </a:rPr>
              <a:t>red</a:t>
            </a:r>
            <a:r>
              <a:rPr lang="en-US" dirty="0"/>
              <a:t>: beyond current projections</a:t>
            </a:r>
          </a:p>
        </p:txBody>
      </p:sp>
    </p:spTree>
    <p:extLst>
      <p:ext uri="{BB962C8B-B14F-4D97-AF65-F5344CB8AC3E}">
        <p14:creationId xmlns:p14="http://schemas.microsoft.com/office/powerpoint/2010/main" val="23878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73D2A-F400-F34B-A7AD-606BE6D7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/ Lessons Learned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8549BD-6F24-BD4C-A0CA-9D3670133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34F5C1-5B6D-084C-86D7-C0F3BC9D2C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5987" y="1441700"/>
            <a:ext cx="7543800" cy="4579090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No discernible aging effects were observed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reliability of Cielo’s memory showed no noticeable decrease in reliability over its lifetime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Correctable DRAM faults were not reliable predictors of uncorrectable DRAM faults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we found no instance in which correctable DRAM faults lead to an uncorrectable DRAM fault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Failure analysis is challenging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root cause analysis is challenging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difficult to reconcile data from multiple, independently-maintained logs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Efficient failure mitigation through checkpoint/restart will require continued advancement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achieving reasonable application performance (e.g., &gt; 80% efficiency) will likely require that filesystem bandwidth continues to increase as expected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430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060F-7DDD-5B46-A2E9-E58F44187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038FC9-B6BC-E24E-ACBB-2F92431BE7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65B19-9399-2B43-8E07-3CDC473E84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Kurt Ferreira, </a:t>
            </a:r>
            <a:r>
              <a:rPr lang="en-US" sz="1800" cap="small" dirty="0" err="1"/>
              <a:t>sandia</a:t>
            </a:r>
            <a:r>
              <a:rPr lang="en-US" sz="1800" cap="small" dirty="0"/>
              <a:t> national laboratories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Nathan </a:t>
            </a:r>
            <a:r>
              <a:rPr lang="en-US" sz="1800" dirty="0" err="1"/>
              <a:t>DeBardeleben</a:t>
            </a:r>
            <a:r>
              <a:rPr lang="en-US" sz="1800" dirty="0"/>
              <a:t>, </a:t>
            </a:r>
            <a:r>
              <a:rPr lang="en-US" sz="1800" cap="small" dirty="0" err="1"/>
              <a:t>los</a:t>
            </a:r>
            <a:r>
              <a:rPr lang="en-US" sz="1800" cap="small" dirty="0"/>
              <a:t> </a:t>
            </a:r>
            <a:r>
              <a:rPr lang="en-US" sz="1800" cap="small" dirty="0" err="1"/>
              <a:t>alamos</a:t>
            </a:r>
            <a:r>
              <a:rPr lang="en-US" sz="1800" cap="small" dirty="0"/>
              <a:t> national laboratory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Taniya </a:t>
            </a:r>
            <a:r>
              <a:rPr lang="en-US" sz="1800" dirty="0" err="1"/>
              <a:t>Siddiqua</a:t>
            </a:r>
            <a:r>
              <a:rPr lang="en-US" sz="1800" dirty="0"/>
              <a:t>, AMD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Vilas </a:t>
            </a:r>
            <a:r>
              <a:rPr lang="en-US" sz="1800" dirty="0" err="1"/>
              <a:t>Sridharan</a:t>
            </a:r>
            <a:r>
              <a:rPr lang="en-US" sz="1800" dirty="0"/>
              <a:t>, AMD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Elisabeth Baseman, </a:t>
            </a:r>
            <a:r>
              <a:rPr lang="en-US" sz="1800" cap="small" dirty="0" err="1"/>
              <a:t>los</a:t>
            </a:r>
            <a:r>
              <a:rPr lang="en-US" sz="1800" cap="small" dirty="0"/>
              <a:t> </a:t>
            </a:r>
            <a:r>
              <a:rPr lang="en-US" sz="1800" cap="small" dirty="0" err="1"/>
              <a:t>alamos</a:t>
            </a:r>
            <a:r>
              <a:rPr lang="en-US" sz="1800" cap="small" dirty="0"/>
              <a:t> national laboratory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061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77D1C-F244-5145-8B6F-D662529F8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6E5FED-06FF-D648-836E-0FC4D39956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C7463-2209-D743-BBBF-766F2C21CF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5987" y="2783612"/>
            <a:ext cx="7543800" cy="113524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Questions?</a:t>
            </a:r>
          </a:p>
          <a:p>
            <a:pPr algn="ctr"/>
            <a:r>
              <a:rPr lang="en-US" sz="2000" dirty="0" err="1">
                <a:latin typeface="Courier" pitchFamily="2" charset="0"/>
              </a:rPr>
              <a:t>sllevy@sandia.gov</a:t>
            </a:r>
            <a:endParaRPr lang="en-US" sz="20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12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875B3-7841-964A-B050-828425052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Cielo’s Node Layout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C00D67-8B83-2844-B38F-88D4E5B2C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FA1DD7-9CD3-0D4A-8CE9-0C52FFFB76AB}"/>
              </a:ext>
            </a:extLst>
          </p:cNvPr>
          <p:cNvSpPr/>
          <p:nvPr/>
        </p:nvSpPr>
        <p:spPr>
          <a:xfrm>
            <a:off x="432791" y="3014135"/>
            <a:ext cx="1196622" cy="59831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compute</a:t>
            </a:r>
          </a:p>
          <a:p>
            <a:pPr algn="ctr"/>
            <a:r>
              <a:rPr lang="en-US" dirty="0"/>
              <a:t>node</a:t>
            </a:r>
          </a:p>
        </p:txBody>
      </p:sp>
      <p:grpSp>
        <p:nvGrpSpPr>
          <p:cNvPr id="329" name="Group 328">
            <a:extLst>
              <a:ext uri="{FF2B5EF4-FFF2-40B4-BE49-F238E27FC236}">
                <a16:creationId xmlns:a16="http://schemas.microsoft.com/office/drawing/2014/main" id="{908FEA01-8D2C-3B44-BADB-879ECFC6ACA2}"/>
              </a:ext>
            </a:extLst>
          </p:cNvPr>
          <p:cNvGrpSpPr/>
          <p:nvPr/>
        </p:nvGrpSpPr>
        <p:grpSpPr>
          <a:xfrm>
            <a:off x="2131402" y="1693333"/>
            <a:ext cx="1433689" cy="3533423"/>
            <a:chOff x="2131402" y="1693333"/>
            <a:chExt cx="1433689" cy="353342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78AE50-5F09-C148-B0F2-08CFBE70D2AE}"/>
                </a:ext>
              </a:extLst>
            </p:cNvPr>
            <p:cNvSpPr/>
            <p:nvPr/>
          </p:nvSpPr>
          <p:spPr>
            <a:xfrm>
              <a:off x="2131402" y="1693333"/>
              <a:ext cx="1433689" cy="3533423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dirty="0"/>
                <a:t>slot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DC3256-6D84-8742-AE85-B7B1C8C25810}"/>
                </a:ext>
              </a:extLst>
            </p:cNvPr>
            <p:cNvSpPr/>
            <p:nvPr/>
          </p:nvSpPr>
          <p:spPr>
            <a:xfrm>
              <a:off x="2233003" y="1857023"/>
              <a:ext cx="1196622" cy="59831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B607AB-7EDE-0A41-BC19-C060B5EF7350}"/>
                </a:ext>
              </a:extLst>
            </p:cNvPr>
            <p:cNvSpPr/>
            <p:nvPr/>
          </p:nvSpPr>
          <p:spPr>
            <a:xfrm>
              <a:off x="2249935" y="2596445"/>
              <a:ext cx="1196622" cy="59831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FA3C15-CD46-3A4E-B076-424E465F37B6}"/>
                </a:ext>
              </a:extLst>
            </p:cNvPr>
            <p:cNvSpPr/>
            <p:nvPr/>
          </p:nvSpPr>
          <p:spPr>
            <a:xfrm>
              <a:off x="2244289" y="3347157"/>
              <a:ext cx="1196622" cy="59831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0F0951-BF40-2047-A94B-6A7DEA9A1DD4}"/>
                </a:ext>
              </a:extLst>
            </p:cNvPr>
            <p:cNvSpPr/>
            <p:nvPr/>
          </p:nvSpPr>
          <p:spPr>
            <a:xfrm>
              <a:off x="2249934" y="4131735"/>
              <a:ext cx="1196622" cy="59831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2E1488C4-1B10-E540-B2FB-9ABDB6362BC1}"/>
              </a:ext>
            </a:extLst>
          </p:cNvPr>
          <p:cNvGrpSpPr/>
          <p:nvPr/>
        </p:nvGrpSpPr>
        <p:grpSpPr>
          <a:xfrm>
            <a:off x="4120737" y="1918965"/>
            <a:ext cx="2648197" cy="3128048"/>
            <a:chOff x="4120737" y="1918965"/>
            <a:chExt cx="2648197" cy="31280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B168F8-C059-F549-9D95-A50D60BF398D}"/>
                </a:ext>
              </a:extLst>
            </p:cNvPr>
            <p:cNvSpPr/>
            <p:nvPr/>
          </p:nvSpPr>
          <p:spPr>
            <a:xfrm>
              <a:off x="4120737" y="1918965"/>
              <a:ext cx="2648197" cy="3128048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dirty="0"/>
                <a:t>chassis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439B590-FFC9-0642-B110-1320384E2BB8}"/>
                </a:ext>
              </a:extLst>
            </p:cNvPr>
            <p:cNvGrpSpPr/>
            <p:nvPr/>
          </p:nvGrpSpPr>
          <p:grpSpPr>
            <a:xfrm>
              <a:off x="4339244" y="2130747"/>
              <a:ext cx="2206227" cy="1180275"/>
              <a:chOff x="4873635" y="1833865"/>
              <a:chExt cx="2206227" cy="1180275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29241C7-B3AC-FD4F-A557-232391638C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73635" y="1845740"/>
                <a:ext cx="474079" cy="116840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45A6F11-80C6-A846-9391-58C0B04145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3666" y="1840719"/>
                <a:ext cx="474079" cy="116840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9839AAD-590C-C041-B2EA-43698B94AE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7587" y="1833865"/>
                <a:ext cx="474079" cy="116840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08B5072-F1FF-A74F-B59A-3195B7D2A2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5783" y="1833865"/>
                <a:ext cx="474079" cy="116840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EBAFC45-2E95-1D46-A5AF-732B9BB47CC3}"/>
                </a:ext>
              </a:extLst>
            </p:cNvPr>
            <p:cNvGrpSpPr/>
            <p:nvPr/>
          </p:nvGrpSpPr>
          <p:grpSpPr>
            <a:xfrm>
              <a:off x="4349141" y="3482555"/>
              <a:ext cx="2206227" cy="1180275"/>
              <a:chOff x="4873635" y="1833865"/>
              <a:chExt cx="2206227" cy="1180275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6C36B19-0ACA-FA43-8378-6359DA80D2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73635" y="1845740"/>
                <a:ext cx="474079" cy="116840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11738CA-AF8A-CF45-A909-BBA41D1B5D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3666" y="1840719"/>
                <a:ext cx="474079" cy="116840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1D014F1-6974-8F4C-8E4E-D7F2A2A1D8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7587" y="1833865"/>
                <a:ext cx="474079" cy="116840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57E32EA-7298-9F46-B1E2-3B3EB2F6AC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5783" y="1833865"/>
                <a:ext cx="474079" cy="116840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4FA3F4B4-FA48-F845-85D2-74B27052DFDD}"/>
              </a:ext>
            </a:extLst>
          </p:cNvPr>
          <p:cNvGrpSpPr/>
          <p:nvPr/>
        </p:nvGrpSpPr>
        <p:grpSpPr>
          <a:xfrm>
            <a:off x="7267693" y="1365659"/>
            <a:ext cx="1223159" cy="4298867"/>
            <a:chOff x="7267693" y="1365659"/>
            <a:chExt cx="1223159" cy="429886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E54B35C-6A41-4542-9748-4850B6C8D477}"/>
                </a:ext>
              </a:extLst>
            </p:cNvPr>
            <p:cNvSpPr/>
            <p:nvPr/>
          </p:nvSpPr>
          <p:spPr>
            <a:xfrm>
              <a:off x="7267693" y="1365659"/>
              <a:ext cx="1223159" cy="429886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dirty="0"/>
                <a:t>rack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54C7046-66F8-EA4C-AE3C-7B8589BB3B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16894" y="1522803"/>
              <a:ext cx="932894" cy="110193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9507299-6703-024B-A398-901FA367F8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16893" y="2821822"/>
              <a:ext cx="932894" cy="110193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95AAAB-731A-514F-8E66-C57C1C6787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16893" y="4142654"/>
              <a:ext cx="932894" cy="110193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dirty="0"/>
            </a:p>
          </p:txBody>
        </p:sp>
      </p:grpSp>
      <p:sp>
        <p:nvSpPr>
          <p:cNvPr id="35" name="Right Arrow 34">
            <a:extLst>
              <a:ext uri="{FF2B5EF4-FFF2-40B4-BE49-F238E27FC236}">
                <a16:creationId xmlns:a16="http://schemas.microsoft.com/office/drawing/2014/main" id="{37EE2FF2-627C-214D-BA9F-EF1EA607CF01}"/>
              </a:ext>
            </a:extLst>
          </p:cNvPr>
          <p:cNvSpPr/>
          <p:nvPr/>
        </p:nvSpPr>
        <p:spPr>
          <a:xfrm>
            <a:off x="1688788" y="3159132"/>
            <a:ext cx="365642" cy="287798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46B10781-FDD3-D447-B273-A492BC74778E}"/>
              </a:ext>
            </a:extLst>
          </p:cNvPr>
          <p:cNvSpPr/>
          <p:nvPr/>
        </p:nvSpPr>
        <p:spPr>
          <a:xfrm>
            <a:off x="3655253" y="3215419"/>
            <a:ext cx="365642" cy="287798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5EB36423-3EF5-7E4C-AEC1-E9A3C745EB79}"/>
              </a:ext>
            </a:extLst>
          </p:cNvPr>
          <p:cNvSpPr/>
          <p:nvPr/>
        </p:nvSpPr>
        <p:spPr>
          <a:xfrm>
            <a:off x="6839155" y="3240282"/>
            <a:ext cx="365642" cy="287798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EE4F3900-64D8-024F-947E-B7423B73A0E2}"/>
              </a:ext>
            </a:extLst>
          </p:cNvPr>
          <p:cNvGrpSpPr/>
          <p:nvPr/>
        </p:nvGrpSpPr>
        <p:grpSpPr>
          <a:xfrm>
            <a:off x="1344168" y="2267712"/>
            <a:ext cx="6181344" cy="2048256"/>
            <a:chOff x="1344168" y="2267712"/>
            <a:chExt cx="6181344" cy="2048256"/>
          </a:xfrm>
        </p:grpSpPr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009BCFA7-810A-8744-8F8D-FE4587E1F4BB}"/>
                </a:ext>
              </a:extLst>
            </p:cNvPr>
            <p:cNvSpPr/>
            <p:nvPr/>
          </p:nvSpPr>
          <p:spPr>
            <a:xfrm>
              <a:off x="1344168" y="2267712"/>
              <a:ext cx="6181344" cy="204825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91738CF2-9942-0644-9541-49D8BF48C944}"/>
                </a:ext>
              </a:extLst>
            </p:cNvPr>
            <p:cNvGrpSpPr/>
            <p:nvPr/>
          </p:nvGrpSpPr>
          <p:grpSpPr>
            <a:xfrm>
              <a:off x="1450466" y="2384793"/>
              <a:ext cx="5853957" cy="1826020"/>
              <a:chOff x="691514" y="1980394"/>
              <a:chExt cx="7422447" cy="2647245"/>
            </a:xfrm>
            <a:solidFill>
              <a:schemeClr val="accent2"/>
            </a:solidFill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438375E0-3479-074A-B398-D401EB825088}"/>
                  </a:ext>
                </a:extLst>
              </p:cNvPr>
              <p:cNvGrpSpPr/>
              <p:nvPr/>
            </p:nvGrpSpPr>
            <p:grpSpPr>
              <a:xfrm>
                <a:off x="691514" y="1980394"/>
                <a:ext cx="2669822" cy="2647245"/>
                <a:chOff x="1219200" y="1907822"/>
                <a:chExt cx="2669822" cy="2647245"/>
              </a:xfrm>
              <a:grpFill/>
            </p:grpSpPr>
            <p:sp>
              <p:nvSpPr>
                <p:cNvPr id="308" name="Rectangle 307">
                  <a:extLst>
                    <a:ext uri="{FF2B5EF4-FFF2-40B4-BE49-F238E27FC236}">
                      <a16:creationId xmlns:a16="http://schemas.microsoft.com/office/drawing/2014/main" id="{EAECF8A3-530E-2F4E-9E73-025CAAC48AE3}"/>
                    </a:ext>
                  </a:extLst>
                </p:cNvPr>
                <p:cNvSpPr/>
                <p:nvPr/>
              </p:nvSpPr>
              <p:spPr>
                <a:xfrm>
                  <a:off x="1219200" y="1907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9" name="Rectangle 308">
                  <a:extLst>
                    <a:ext uri="{FF2B5EF4-FFF2-40B4-BE49-F238E27FC236}">
                      <a16:creationId xmlns:a16="http://schemas.microsoft.com/office/drawing/2014/main" id="{6B4E1CA1-43D2-EC4D-9689-5254D632ABFE}"/>
                    </a:ext>
                  </a:extLst>
                </p:cNvPr>
                <p:cNvSpPr/>
                <p:nvPr/>
              </p:nvSpPr>
              <p:spPr>
                <a:xfrm>
                  <a:off x="1371600" y="20602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9CC00B57-FE9A-D849-AFFC-A19B121D2FF4}"/>
                    </a:ext>
                  </a:extLst>
                </p:cNvPr>
                <p:cNvSpPr/>
                <p:nvPr/>
              </p:nvSpPr>
              <p:spPr>
                <a:xfrm>
                  <a:off x="1524000" y="22126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Rectangle 310">
                  <a:extLst>
                    <a:ext uri="{FF2B5EF4-FFF2-40B4-BE49-F238E27FC236}">
                      <a16:creationId xmlns:a16="http://schemas.microsoft.com/office/drawing/2014/main" id="{55F5B3C4-0AC6-224C-AB6E-2EE76A32A380}"/>
                    </a:ext>
                  </a:extLst>
                </p:cNvPr>
                <p:cNvSpPr/>
                <p:nvPr/>
              </p:nvSpPr>
              <p:spPr>
                <a:xfrm>
                  <a:off x="1676400" y="23650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2" name="Rectangle 311">
                  <a:extLst>
                    <a:ext uri="{FF2B5EF4-FFF2-40B4-BE49-F238E27FC236}">
                      <a16:creationId xmlns:a16="http://schemas.microsoft.com/office/drawing/2014/main" id="{09E6F3FA-7E58-7145-A9F6-DFFF361DFCEC}"/>
                    </a:ext>
                  </a:extLst>
                </p:cNvPr>
                <p:cNvSpPr/>
                <p:nvPr/>
              </p:nvSpPr>
              <p:spPr>
                <a:xfrm>
                  <a:off x="1828800" y="25174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3" name="Rectangle 312">
                  <a:extLst>
                    <a:ext uri="{FF2B5EF4-FFF2-40B4-BE49-F238E27FC236}">
                      <a16:creationId xmlns:a16="http://schemas.microsoft.com/office/drawing/2014/main" id="{03A63FE7-E8FA-E442-ABFF-A17882A520FF}"/>
                    </a:ext>
                  </a:extLst>
                </p:cNvPr>
                <p:cNvSpPr/>
                <p:nvPr/>
              </p:nvSpPr>
              <p:spPr>
                <a:xfrm>
                  <a:off x="1981200" y="2669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4" name="Rectangle 313">
                  <a:extLst>
                    <a:ext uri="{FF2B5EF4-FFF2-40B4-BE49-F238E27FC236}">
                      <a16:creationId xmlns:a16="http://schemas.microsoft.com/office/drawing/2014/main" id="{E58757C4-0FE6-4744-BCA4-219E7CAED082}"/>
                    </a:ext>
                  </a:extLst>
                </p:cNvPr>
                <p:cNvSpPr/>
                <p:nvPr/>
              </p:nvSpPr>
              <p:spPr>
                <a:xfrm>
                  <a:off x="2133600" y="28222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5" name="Rectangle 314">
                  <a:extLst>
                    <a:ext uri="{FF2B5EF4-FFF2-40B4-BE49-F238E27FC236}">
                      <a16:creationId xmlns:a16="http://schemas.microsoft.com/office/drawing/2014/main" id="{B1958327-9575-7442-9693-46C6B1929944}"/>
                    </a:ext>
                  </a:extLst>
                </p:cNvPr>
                <p:cNvSpPr/>
                <p:nvPr/>
              </p:nvSpPr>
              <p:spPr>
                <a:xfrm>
                  <a:off x="2286000" y="29746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6" name="Rectangle 315">
                  <a:extLst>
                    <a:ext uri="{FF2B5EF4-FFF2-40B4-BE49-F238E27FC236}">
                      <a16:creationId xmlns:a16="http://schemas.microsoft.com/office/drawing/2014/main" id="{6D1E7192-283E-4448-8EE6-2E28535A69B1}"/>
                    </a:ext>
                  </a:extLst>
                </p:cNvPr>
                <p:cNvSpPr/>
                <p:nvPr/>
              </p:nvSpPr>
              <p:spPr>
                <a:xfrm>
                  <a:off x="2438400" y="31270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7" name="Rectangle 316">
                  <a:extLst>
                    <a:ext uri="{FF2B5EF4-FFF2-40B4-BE49-F238E27FC236}">
                      <a16:creationId xmlns:a16="http://schemas.microsoft.com/office/drawing/2014/main" id="{41E7990A-6FCC-2D48-BEAD-EE1611B1E605}"/>
                    </a:ext>
                  </a:extLst>
                </p:cNvPr>
                <p:cNvSpPr/>
                <p:nvPr/>
              </p:nvSpPr>
              <p:spPr>
                <a:xfrm>
                  <a:off x="2590800" y="32794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4A52D0B0-3269-914F-B3C4-5377EA873D27}"/>
                    </a:ext>
                  </a:extLst>
                </p:cNvPr>
                <p:cNvSpPr/>
                <p:nvPr/>
              </p:nvSpPr>
              <p:spPr>
                <a:xfrm>
                  <a:off x="2743200" y="3431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9" name="Rectangle 318">
                  <a:extLst>
                    <a:ext uri="{FF2B5EF4-FFF2-40B4-BE49-F238E27FC236}">
                      <a16:creationId xmlns:a16="http://schemas.microsoft.com/office/drawing/2014/main" id="{6452C5C2-D53E-1544-BD93-5E712D6BBBE3}"/>
                    </a:ext>
                  </a:extLst>
                </p:cNvPr>
                <p:cNvSpPr/>
                <p:nvPr/>
              </p:nvSpPr>
              <p:spPr>
                <a:xfrm>
                  <a:off x="2895600" y="35842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0" name="Rectangle 319">
                  <a:extLst>
                    <a:ext uri="{FF2B5EF4-FFF2-40B4-BE49-F238E27FC236}">
                      <a16:creationId xmlns:a16="http://schemas.microsoft.com/office/drawing/2014/main" id="{A4F43298-49C2-E240-9805-CC7090C59D95}"/>
                    </a:ext>
                  </a:extLst>
                </p:cNvPr>
                <p:cNvSpPr/>
                <p:nvPr/>
              </p:nvSpPr>
              <p:spPr>
                <a:xfrm>
                  <a:off x="3048000" y="37366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1" name="Rectangle 320">
                  <a:extLst>
                    <a:ext uri="{FF2B5EF4-FFF2-40B4-BE49-F238E27FC236}">
                      <a16:creationId xmlns:a16="http://schemas.microsoft.com/office/drawing/2014/main" id="{52E0687A-E884-2A4D-ABCC-73F79D8A3F47}"/>
                    </a:ext>
                  </a:extLst>
                </p:cNvPr>
                <p:cNvSpPr/>
                <p:nvPr/>
              </p:nvSpPr>
              <p:spPr>
                <a:xfrm>
                  <a:off x="3200400" y="38890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2" name="Rectangle 321">
                  <a:extLst>
                    <a:ext uri="{FF2B5EF4-FFF2-40B4-BE49-F238E27FC236}">
                      <a16:creationId xmlns:a16="http://schemas.microsoft.com/office/drawing/2014/main" id="{4502C97D-E457-F143-ADAF-0AF975B31B9A}"/>
                    </a:ext>
                  </a:extLst>
                </p:cNvPr>
                <p:cNvSpPr/>
                <p:nvPr/>
              </p:nvSpPr>
              <p:spPr>
                <a:xfrm>
                  <a:off x="3352800" y="40414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3" name="Rectangle 322">
                  <a:extLst>
                    <a:ext uri="{FF2B5EF4-FFF2-40B4-BE49-F238E27FC236}">
                      <a16:creationId xmlns:a16="http://schemas.microsoft.com/office/drawing/2014/main" id="{12DBE7A4-CC1F-2E43-8AE7-7C32798BD33E}"/>
                    </a:ext>
                  </a:extLst>
                </p:cNvPr>
                <p:cNvSpPr/>
                <p:nvPr/>
              </p:nvSpPr>
              <p:spPr>
                <a:xfrm>
                  <a:off x="3505200" y="4193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11AAD424-F50A-0A4F-B551-563846242634}"/>
                  </a:ext>
                </a:extLst>
              </p:cNvPr>
              <p:cNvGrpSpPr/>
              <p:nvPr/>
            </p:nvGrpSpPr>
            <p:grpSpPr>
              <a:xfrm>
                <a:off x="1515604" y="1980394"/>
                <a:ext cx="2669822" cy="2647245"/>
                <a:chOff x="1219200" y="1907822"/>
                <a:chExt cx="2669822" cy="2647245"/>
              </a:xfrm>
              <a:grpFill/>
            </p:grpSpPr>
            <p:sp>
              <p:nvSpPr>
                <p:cNvPr id="292" name="Rectangle 291">
                  <a:extLst>
                    <a:ext uri="{FF2B5EF4-FFF2-40B4-BE49-F238E27FC236}">
                      <a16:creationId xmlns:a16="http://schemas.microsoft.com/office/drawing/2014/main" id="{A98163A3-C4F0-254B-B1AA-537A5FD2C73B}"/>
                    </a:ext>
                  </a:extLst>
                </p:cNvPr>
                <p:cNvSpPr/>
                <p:nvPr/>
              </p:nvSpPr>
              <p:spPr>
                <a:xfrm>
                  <a:off x="1219200" y="1907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DFCE0C0F-D950-FB45-B145-BDE8D6550743}"/>
                    </a:ext>
                  </a:extLst>
                </p:cNvPr>
                <p:cNvSpPr/>
                <p:nvPr/>
              </p:nvSpPr>
              <p:spPr>
                <a:xfrm>
                  <a:off x="1371600" y="20602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AE6323ED-F312-EC4D-B8F8-CF9E47A89467}"/>
                    </a:ext>
                  </a:extLst>
                </p:cNvPr>
                <p:cNvSpPr/>
                <p:nvPr/>
              </p:nvSpPr>
              <p:spPr>
                <a:xfrm>
                  <a:off x="1524000" y="22126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Rectangle 294">
                  <a:extLst>
                    <a:ext uri="{FF2B5EF4-FFF2-40B4-BE49-F238E27FC236}">
                      <a16:creationId xmlns:a16="http://schemas.microsoft.com/office/drawing/2014/main" id="{FFD7CC23-D50A-764B-8774-1EEFA8EB8C3F}"/>
                    </a:ext>
                  </a:extLst>
                </p:cNvPr>
                <p:cNvSpPr/>
                <p:nvPr/>
              </p:nvSpPr>
              <p:spPr>
                <a:xfrm>
                  <a:off x="1676400" y="23650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EC57BD12-B669-CE4E-9E6F-74414FA78E99}"/>
                    </a:ext>
                  </a:extLst>
                </p:cNvPr>
                <p:cNvSpPr/>
                <p:nvPr/>
              </p:nvSpPr>
              <p:spPr>
                <a:xfrm>
                  <a:off x="1828800" y="25174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7" name="Rectangle 296">
                  <a:extLst>
                    <a:ext uri="{FF2B5EF4-FFF2-40B4-BE49-F238E27FC236}">
                      <a16:creationId xmlns:a16="http://schemas.microsoft.com/office/drawing/2014/main" id="{1634B7D2-1193-3944-A047-6243EA9E1731}"/>
                    </a:ext>
                  </a:extLst>
                </p:cNvPr>
                <p:cNvSpPr/>
                <p:nvPr/>
              </p:nvSpPr>
              <p:spPr>
                <a:xfrm>
                  <a:off x="1981200" y="2669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8" name="Rectangle 297">
                  <a:extLst>
                    <a:ext uri="{FF2B5EF4-FFF2-40B4-BE49-F238E27FC236}">
                      <a16:creationId xmlns:a16="http://schemas.microsoft.com/office/drawing/2014/main" id="{7C19BC57-EED7-364D-A4BC-D3582A53F75C}"/>
                    </a:ext>
                  </a:extLst>
                </p:cNvPr>
                <p:cNvSpPr/>
                <p:nvPr/>
              </p:nvSpPr>
              <p:spPr>
                <a:xfrm>
                  <a:off x="2133600" y="28222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9" name="Rectangle 298">
                  <a:extLst>
                    <a:ext uri="{FF2B5EF4-FFF2-40B4-BE49-F238E27FC236}">
                      <a16:creationId xmlns:a16="http://schemas.microsoft.com/office/drawing/2014/main" id="{EABFC60D-617A-4E4A-BAED-9681269E09B0}"/>
                    </a:ext>
                  </a:extLst>
                </p:cNvPr>
                <p:cNvSpPr/>
                <p:nvPr/>
              </p:nvSpPr>
              <p:spPr>
                <a:xfrm>
                  <a:off x="2286000" y="29746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0" name="Rectangle 299">
                  <a:extLst>
                    <a:ext uri="{FF2B5EF4-FFF2-40B4-BE49-F238E27FC236}">
                      <a16:creationId xmlns:a16="http://schemas.microsoft.com/office/drawing/2014/main" id="{ACEBCA38-970B-4345-91D7-A06756EC00E0}"/>
                    </a:ext>
                  </a:extLst>
                </p:cNvPr>
                <p:cNvSpPr/>
                <p:nvPr/>
              </p:nvSpPr>
              <p:spPr>
                <a:xfrm>
                  <a:off x="2438400" y="31270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1" name="Rectangle 300">
                  <a:extLst>
                    <a:ext uri="{FF2B5EF4-FFF2-40B4-BE49-F238E27FC236}">
                      <a16:creationId xmlns:a16="http://schemas.microsoft.com/office/drawing/2014/main" id="{E834501B-DB3F-B34C-9D46-2698743B2EED}"/>
                    </a:ext>
                  </a:extLst>
                </p:cNvPr>
                <p:cNvSpPr/>
                <p:nvPr/>
              </p:nvSpPr>
              <p:spPr>
                <a:xfrm>
                  <a:off x="2590800" y="32794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2" name="Rectangle 301">
                  <a:extLst>
                    <a:ext uri="{FF2B5EF4-FFF2-40B4-BE49-F238E27FC236}">
                      <a16:creationId xmlns:a16="http://schemas.microsoft.com/office/drawing/2014/main" id="{81C78981-AA4D-E343-8B0E-73B0AFD32F9D}"/>
                    </a:ext>
                  </a:extLst>
                </p:cNvPr>
                <p:cNvSpPr/>
                <p:nvPr/>
              </p:nvSpPr>
              <p:spPr>
                <a:xfrm>
                  <a:off x="2743200" y="3431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3" name="Rectangle 302">
                  <a:extLst>
                    <a:ext uri="{FF2B5EF4-FFF2-40B4-BE49-F238E27FC236}">
                      <a16:creationId xmlns:a16="http://schemas.microsoft.com/office/drawing/2014/main" id="{EB2416EC-284C-EA4E-8568-8292536A0AC1}"/>
                    </a:ext>
                  </a:extLst>
                </p:cNvPr>
                <p:cNvSpPr/>
                <p:nvPr/>
              </p:nvSpPr>
              <p:spPr>
                <a:xfrm>
                  <a:off x="2895600" y="35842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4" name="Rectangle 303">
                  <a:extLst>
                    <a:ext uri="{FF2B5EF4-FFF2-40B4-BE49-F238E27FC236}">
                      <a16:creationId xmlns:a16="http://schemas.microsoft.com/office/drawing/2014/main" id="{5A18EE74-DAC6-1E41-BDDA-F8B5E47F6379}"/>
                    </a:ext>
                  </a:extLst>
                </p:cNvPr>
                <p:cNvSpPr/>
                <p:nvPr/>
              </p:nvSpPr>
              <p:spPr>
                <a:xfrm>
                  <a:off x="3048000" y="37366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5" name="Rectangle 304">
                  <a:extLst>
                    <a:ext uri="{FF2B5EF4-FFF2-40B4-BE49-F238E27FC236}">
                      <a16:creationId xmlns:a16="http://schemas.microsoft.com/office/drawing/2014/main" id="{CC57FFBB-BD86-674A-B186-7465705AC457}"/>
                    </a:ext>
                  </a:extLst>
                </p:cNvPr>
                <p:cNvSpPr/>
                <p:nvPr/>
              </p:nvSpPr>
              <p:spPr>
                <a:xfrm>
                  <a:off x="3200400" y="38890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DE12809C-5FE4-604D-8A3B-DD4E6F843297}"/>
                    </a:ext>
                  </a:extLst>
                </p:cNvPr>
                <p:cNvSpPr/>
                <p:nvPr/>
              </p:nvSpPr>
              <p:spPr>
                <a:xfrm>
                  <a:off x="3352800" y="40414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7" name="Rectangle 306">
                  <a:extLst>
                    <a:ext uri="{FF2B5EF4-FFF2-40B4-BE49-F238E27FC236}">
                      <a16:creationId xmlns:a16="http://schemas.microsoft.com/office/drawing/2014/main" id="{67E2953F-CACE-1C4D-9D81-6D2B8FA4D0D0}"/>
                    </a:ext>
                  </a:extLst>
                </p:cNvPr>
                <p:cNvSpPr/>
                <p:nvPr/>
              </p:nvSpPr>
              <p:spPr>
                <a:xfrm>
                  <a:off x="3505200" y="4193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5C4DEE57-445D-EA4A-A07B-67F02B634B25}"/>
                  </a:ext>
                </a:extLst>
              </p:cNvPr>
              <p:cNvGrpSpPr/>
              <p:nvPr/>
            </p:nvGrpSpPr>
            <p:grpSpPr>
              <a:xfrm>
                <a:off x="2452580" y="1980394"/>
                <a:ext cx="2669822" cy="2647245"/>
                <a:chOff x="1219200" y="1907822"/>
                <a:chExt cx="2669822" cy="2647245"/>
              </a:xfrm>
              <a:grpFill/>
            </p:grpSpPr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BDE16A38-2F0B-2D49-98FE-3DE3D842F868}"/>
                    </a:ext>
                  </a:extLst>
                </p:cNvPr>
                <p:cNvSpPr/>
                <p:nvPr/>
              </p:nvSpPr>
              <p:spPr>
                <a:xfrm>
                  <a:off x="1219200" y="1907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7" name="Rectangle 276">
                  <a:extLst>
                    <a:ext uri="{FF2B5EF4-FFF2-40B4-BE49-F238E27FC236}">
                      <a16:creationId xmlns:a16="http://schemas.microsoft.com/office/drawing/2014/main" id="{7338492B-85EE-D14A-AC58-91B307ACC251}"/>
                    </a:ext>
                  </a:extLst>
                </p:cNvPr>
                <p:cNvSpPr/>
                <p:nvPr/>
              </p:nvSpPr>
              <p:spPr>
                <a:xfrm>
                  <a:off x="1371600" y="20602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8" name="Rectangle 277">
                  <a:extLst>
                    <a:ext uri="{FF2B5EF4-FFF2-40B4-BE49-F238E27FC236}">
                      <a16:creationId xmlns:a16="http://schemas.microsoft.com/office/drawing/2014/main" id="{DA24C2AB-90A8-214F-BD43-71945C2F6C78}"/>
                    </a:ext>
                  </a:extLst>
                </p:cNvPr>
                <p:cNvSpPr/>
                <p:nvPr/>
              </p:nvSpPr>
              <p:spPr>
                <a:xfrm>
                  <a:off x="1524000" y="22126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F39DC4AB-CACA-E744-8062-EBA6F92DD559}"/>
                    </a:ext>
                  </a:extLst>
                </p:cNvPr>
                <p:cNvSpPr/>
                <p:nvPr/>
              </p:nvSpPr>
              <p:spPr>
                <a:xfrm>
                  <a:off x="1676400" y="23650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0" name="Rectangle 279">
                  <a:extLst>
                    <a:ext uri="{FF2B5EF4-FFF2-40B4-BE49-F238E27FC236}">
                      <a16:creationId xmlns:a16="http://schemas.microsoft.com/office/drawing/2014/main" id="{3FE8F73A-9288-2F48-82EA-7AECDEB64FB0}"/>
                    </a:ext>
                  </a:extLst>
                </p:cNvPr>
                <p:cNvSpPr/>
                <p:nvPr/>
              </p:nvSpPr>
              <p:spPr>
                <a:xfrm>
                  <a:off x="1828800" y="25174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C49C2F20-E192-D441-9D88-EDB30FF7F527}"/>
                    </a:ext>
                  </a:extLst>
                </p:cNvPr>
                <p:cNvSpPr/>
                <p:nvPr/>
              </p:nvSpPr>
              <p:spPr>
                <a:xfrm>
                  <a:off x="1981200" y="2669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8DBD6099-5E0A-0345-8271-157BE8CFF1B9}"/>
                    </a:ext>
                  </a:extLst>
                </p:cNvPr>
                <p:cNvSpPr/>
                <p:nvPr/>
              </p:nvSpPr>
              <p:spPr>
                <a:xfrm>
                  <a:off x="2133600" y="28222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1B1E118F-1366-274F-BCF5-B9473BF3BE5B}"/>
                    </a:ext>
                  </a:extLst>
                </p:cNvPr>
                <p:cNvSpPr/>
                <p:nvPr/>
              </p:nvSpPr>
              <p:spPr>
                <a:xfrm>
                  <a:off x="2286000" y="29746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65CDFFC2-5D3D-4546-B153-A0640F9F2170}"/>
                    </a:ext>
                  </a:extLst>
                </p:cNvPr>
                <p:cNvSpPr/>
                <p:nvPr/>
              </p:nvSpPr>
              <p:spPr>
                <a:xfrm>
                  <a:off x="2438400" y="31270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13E3EE7F-B067-874B-92CA-EB973F408A82}"/>
                    </a:ext>
                  </a:extLst>
                </p:cNvPr>
                <p:cNvSpPr/>
                <p:nvPr/>
              </p:nvSpPr>
              <p:spPr>
                <a:xfrm>
                  <a:off x="2590800" y="32794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6" name="Rectangle 285">
                  <a:extLst>
                    <a:ext uri="{FF2B5EF4-FFF2-40B4-BE49-F238E27FC236}">
                      <a16:creationId xmlns:a16="http://schemas.microsoft.com/office/drawing/2014/main" id="{E45E1144-EC3D-E54F-AB7F-272355FC1CD0}"/>
                    </a:ext>
                  </a:extLst>
                </p:cNvPr>
                <p:cNvSpPr/>
                <p:nvPr/>
              </p:nvSpPr>
              <p:spPr>
                <a:xfrm>
                  <a:off x="2743200" y="3431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282CE108-2641-CD4C-B948-CAB9480B6E6B}"/>
                    </a:ext>
                  </a:extLst>
                </p:cNvPr>
                <p:cNvSpPr/>
                <p:nvPr/>
              </p:nvSpPr>
              <p:spPr>
                <a:xfrm>
                  <a:off x="2895600" y="35842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8" name="Rectangle 287">
                  <a:extLst>
                    <a:ext uri="{FF2B5EF4-FFF2-40B4-BE49-F238E27FC236}">
                      <a16:creationId xmlns:a16="http://schemas.microsoft.com/office/drawing/2014/main" id="{5BFC019B-6554-FE46-9095-AEE95961E1C4}"/>
                    </a:ext>
                  </a:extLst>
                </p:cNvPr>
                <p:cNvSpPr/>
                <p:nvPr/>
              </p:nvSpPr>
              <p:spPr>
                <a:xfrm>
                  <a:off x="3048000" y="37366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EEEB5CBE-104E-2D40-BF65-566E24753A6E}"/>
                    </a:ext>
                  </a:extLst>
                </p:cNvPr>
                <p:cNvSpPr/>
                <p:nvPr/>
              </p:nvSpPr>
              <p:spPr>
                <a:xfrm>
                  <a:off x="3200400" y="38890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90410635-5410-804A-9DCA-5B004E935304}"/>
                    </a:ext>
                  </a:extLst>
                </p:cNvPr>
                <p:cNvSpPr/>
                <p:nvPr/>
              </p:nvSpPr>
              <p:spPr>
                <a:xfrm>
                  <a:off x="3352800" y="40414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Rectangle 290">
                  <a:extLst>
                    <a:ext uri="{FF2B5EF4-FFF2-40B4-BE49-F238E27FC236}">
                      <a16:creationId xmlns:a16="http://schemas.microsoft.com/office/drawing/2014/main" id="{2015D365-F73A-D844-BCCD-98C47ECB7B6E}"/>
                    </a:ext>
                  </a:extLst>
                </p:cNvPr>
                <p:cNvSpPr/>
                <p:nvPr/>
              </p:nvSpPr>
              <p:spPr>
                <a:xfrm>
                  <a:off x="3505200" y="4193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EE8E3E6A-2EEC-9B4A-BB96-31650BEB085B}"/>
                  </a:ext>
                </a:extLst>
              </p:cNvPr>
              <p:cNvGrpSpPr/>
              <p:nvPr/>
            </p:nvGrpSpPr>
            <p:grpSpPr>
              <a:xfrm>
                <a:off x="3355695" y="1980394"/>
                <a:ext cx="2669822" cy="2647245"/>
                <a:chOff x="1219200" y="1907822"/>
                <a:chExt cx="2669822" cy="2647245"/>
              </a:xfrm>
              <a:grpFill/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9C17BA5C-254F-9B48-BD5E-30B1653B99C5}"/>
                    </a:ext>
                  </a:extLst>
                </p:cNvPr>
                <p:cNvSpPr/>
                <p:nvPr/>
              </p:nvSpPr>
              <p:spPr>
                <a:xfrm>
                  <a:off x="1219200" y="1907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476D8F85-1AE9-974B-B27C-BC77E9FA5A1D}"/>
                    </a:ext>
                  </a:extLst>
                </p:cNvPr>
                <p:cNvSpPr/>
                <p:nvPr/>
              </p:nvSpPr>
              <p:spPr>
                <a:xfrm>
                  <a:off x="1371600" y="20602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8043C9AE-E5DF-E945-9F1C-F01F2AD7C285}"/>
                    </a:ext>
                  </a:extLst>
                </p:cNvPr>
                <p:cNvSpPr/>
                <p:nvPr/>
              </p:nvSpPr>
              <p:spPr>
                <a:xfrm>
                  <a:off x="1524000" y="22126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Rectangle 262">
                  <a:extLst>
                    <a:ext uri="{FF2B5EF4-FFF2-40B4-BE49-F238E27FC236}">
                      <a16:creationId xmlns:a16="http://schemas.microsoft.com/office/drawing/2014/main" id="{15625006-52ED-2346-81B1-86BE935FD7DC}"/>
                    </a:ext>
                  </a:extLst>
                </p:cNvPr>
                <p:cNvSpPr/>
                <p:nvPr/>
              </p:nvSpPr>
              <p:spPr>
                <a:xfrm>
                  <a:off x="1676400" y="23650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Rectangle 263">
                  <a:extLst>
                    <a:ext uri="{FF2B5EF4-FFF2-40B4-BE49-F238E27FC236}">
                      <a16:creationId xmlns:a16="http://schemas.microsoft.com/office/drawing/2014/main" id="{37DD422D-B2FE-D749-96CC-050AFD8B99CF}"/>
                    </a:ext>
                  </a:extLst>
                </p:cNvPr>
                <p:cNvSpPr/>
                <p:nvPr/>
              </p:nvSpPr>
              <p:spPr>
                <a:xfrm>
                  <a:off x="1828800" y="25174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9CBD9CE8-6E68-1D4A-9DF1-4566162D711B}"/>
                    </a:ext>
                  </a:extLst>
                </p:cNvPr>
                <p:cNvSpPr/>
                <p:nvPr/>
              </p:nvSpPr>
              <p:spPr>
                <a:xfrm>
                  <a:off x="1981200" y="2669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91E6AA6B-1864-6A4E-98CB-DC7B51487573}"/>
                    </a:ext>
                  </a:extLst>
                </p:cNvPr>
                <p:cNvSpPr/>
                <p:nvPr/>
              </p:nvSpPr>
              <p:spPr>
                <a:xfrm>
                  <a:off x="2133600" y="28222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1175FBEB-7941-3D4A-A974-EEB4846FF25F}"/>
                    </a:ext>
                  </a:extLst>
                </p:cNvPr>
                <p:cNvSpPr/>
                <p:nvPr/>
              </p:nvSpPr>
              <p:spPr>
                <a:xfrm>
                  <a:off x="2286000" y="29746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3DBFB480-7AFC-4E45-B385-DACFBA6D2C2C}"/>
                    </a:ext>
                  </a:extLst>
                </p:cNvPr>
                <p:cNvSpPr/>
                <p:nvPr/>
              </p:nvSpPr>
              <p:spPr>
                <a:xfrm>
                  <a:off x="2438400" y="31270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B0F9023D-2755-1E47-8B32-287EFA687D69}"/>
                    </a:ext>
                  </a:extLst>
                </p:cNvPr>
                <p:cNvSpPr/>
                <p:nvPr/>
              </p:nvSpPr>
              <p:spPr>
                <a:xfrm>
                  <a:off x="2590800" y="32794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166DD12A-F6DF-C544-9CD6-942FDC383DBE}"/>
                    </a:ext>
                  </a:extLst>
                </p:cNvPr>
                <p:cNvSpPr/>
                <p:nvPr/>
              </p:nvSpPr>
              <p:spPr>
                <a:xfrm>
                  <a:off x="2743200" y="3431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2A31EA16-9622-794F-AF32-4E284C61D1A9}"/>
                    </a:ext>
                  </a:extLst>
                </p:cNvPr>
                <p:cNvSpPr/>
                <p:nvPr/>
              </p:nvSpPr>
              <p:spPr>
                <a:xfrm>
                  <a:off x="2895600" y="35842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4F653152-DEDF-3646-B56B-E815D53D0B6E}"/>
                    </a:ext>
                  </a:extLst>
                </p:cNvPr>
                <p:cNvSpPr/>
                <p:nvPr/>
              </p:nvSpPr>
              <p:spPr>
                <a:xfrm>
                  <a:off x="3048000" y="37366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3" name="Rectangle 272">
                  <a:extLst>
                    <a:ext uri="{FF2B5EF4-FFF2-40B4-BE49-F238E27FC236}">
                      <a16:creationId xmlns:a16="http://schemas.microsoft.com/office/drawing/2014/main" id="{1BE3BAC2-5454-014F-B4EF-D4478101DC66}"/>
                    </a:ext>
                  </a:extLst>
                </p:cNvPr>
                <p:cNvSpPr/>
                <p:nvPr/>
              </p:nvSpPr>
              <p:spPr>
                <a:xfrm>
                  <a:off x="3200400" y="38890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C7A057A0-B292-E648-8215-12FF78F0E295}"/>
                    </a:ext>
                  </a:extLst>
                </p:cNvPr>
                <p:cNvSpPr/>
                <p:nvPr/>
              </p:nvSpPr>
              <p:spPr>
                <a:xfrm>
                  <a:off x="3352800" y="40414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6820DCB4-3B0C-A543-B00A-CD491861D8F8}"/>
                    </a:ext>
                  </a:extLst>
                </p:cNvPr>
                <p:cNvSpPr/>
                <p:nvPr/>
              </p:nvSpPr>
              <p:spPr>
                <a:xfrm>
                  <a:off x="3505200" y="4193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9D5AB6E4-81C2-C344-A7B4-121B9699C7C8}"/>
                  </a:ext>
                </a:extLst>
              </p:cNvPr>
              <p:cNvGrpSpPr/>
              <p:nvPr/>
            </p:nvGrpSpPr>
            <p:grpSpPr>
              <a:xfrm>
                <a:off x="4360404" y="1980394"/>
                <a:ext cx="2669822" cy="2647245"/>
                <a:chOff x="1219200" y="1907822"/>
                <a:chExt cx="2669822" cy="2647245"/>
              </a:xfrm>
              <a:grpFill/>
            </p:grpSpPr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13BF9EDB-D360-3647-AA6B-169EB02C4620}"/>
                    </a:ext>
                  </a:extLst>
                </p:cNvPr>
                <p:cNvSpPr/>
                <p:nvPr/>
              </p:nvSpPr>
              <p:spPr>
                <a:xfrm>
                  <a:off x="1219200" y="1907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5CD198D6-1578-B646-AFBF-DC556D0E5D28}"/>
                    </a:ext>
                  </a:extLst>
                </p:cNvPr>
                <p:cNvSpPr/>
                <p:nvPr/>
              </p:nvSpPr>
              <p:spPr>
                <a:xfrm>
                  <a:off x="1371600" y="20602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AA8A50FE-1836-344E-BDBC-3CE414D713AB}"/>
                    </a:ext>
                  </a:extLst>
                </p:cNvPr>
                <p:cNvSpPr/>
                <p:nvPr/>
              </p:nvSpPr>
              <p:spPr>
                <a:xfrm>
                  <a:off x="1524000" y="22126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5667E93D-A7AD-4B43-A433-44D3D522FB4C}"/>
                    </a:ext>
                  </a:extLst>
                </p:cNvPr>
                <p:cNvSpPr/>
                <p:nvPr/>
              </p:nvSpPr>
              <p:spPr>
                <a:xfrm>
                  <a:off x="1676400" y="23650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BB72170B-3E62-904B-86F6-D737A22557D0}"/>
                    </a:ext>
                  </a:extLst>
                </p:cNvPr>
                <p:cNvSpPr/>
                <p:nvPr/>
              </p:nvSpPr>
              <p:spPr>
                <a:xfrm>
                  <a:off x="1828800" y="25174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D6A98E67-131D-564E-A6E2-A504BDDB311B}"/>
                    </a:ext>
                  </a:extLst>
                </p:cNvPr>
                <p:cNvSpPr/>
                <p:nvPr/>
              </p:nvSpPr>
              <p:spPr>
                <a:xfrm>
                  <a:off x="1981200" y="2669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9E6ECD3C-9486-B545-ADF2-FFA6C93EFF9C}"/>
                    </a:ext>
                  </a:extLst>
                </p:cNvPr>
                <p:cNvSpPr/>
                <p:nvPr/>
              </p:nvSpPr>
              <p:spPr>
                <a:xfrm>
                  <a:off x="2133600" y="28222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49D42104-E553-0F48-820B-2ECB3E9D9202}"/>
                    </a:ext>
                  </a:extLst>
                </p:cNvPr>
                <p:cNvSpPr/>
                <p:nvPr/>
              </p:nvSpPr>
              <p:spPr>
                <a:xfrm>
                  <a:off x="2286000" y="29746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814D542D-3D7C-DE4B-9B55-618E5E522BDC}"/>
                    </a:ext>
                  </a:extLst>
                </p:cNvPr>
                <p:cNvSpPr/>
                <p:nvPr/>
              </p:nvSpPr>
              <p:spPr>
                <a:xfrm>
                  <a:off x="2438400" y="31270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1D4C727D-A06F-DC4B-8068-F14B18C49963}"/>
                    </a:ext>
                  </a:extLst>
                </p:cNvPr>
                <p:cNvSpPr/>
                <p:nvPr/>
              </p:nvSpPr>
              <p:spPr>
                <a:xfrm>
                  <a:off x="2590800" y="32794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D3B4B8F6-9D0F-554F-B0C7-1058BD266C85}"/>
                    </a:ext>
                  </a:extLst>
                </p:cNvPr>
                <p:cNvSpPr/>
                <p:nvPr/>
              </p:nvSpPr>
              <p:spPr>
                <a:xfrm>
                  <a:off x="2743200" y="3431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397A05E8-6C21-AF4D-815F-0DBC3FDC2522}"/>
                    </a:ext>
                  </a:extLst>
                </p:cNvPr>
                <p:cNvSpPr/>
                <p:nvPr/>
              </p:nvSpPr>
              <p:spPr>
                <a:xfrm>
                  <a:off x="2895600" y="35842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406F8A67-BCC9-E740-BC60-9BBCBF10AF45}"/>
                    </a:ext>
                  </a:extLst>
                </p:cNvPr>
                <p:cNvSpPr/>
                <p:nvPr/>
              </p:nvSpPr>
              <p:spPr>
                <a:xfrm>
                  <a:off x="3048000" y="37366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F4B4526D-F757-7B41-A474-4EE055C80342}"/>
                    </a:ext>
                  </a:extLst>
                </p:cNvPr>
                <p:cNvSpPr/>
                <p:nvPr/>
              </p:nvSpPr>
              <p:spPr>
                <a:xfrm>
                  <a:off x="3200400" y="38890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23E74FDC-ECB4-5645-99C8-C5B24D5A159A}"/>
                    </a:ext>
                  </a:extLst>
                </p:cNvPr>
                <p:cNvSpPr/>
                <p:nvPr/>
              </p:nvSpPr>
              <p:spPr>
                <a:xfrm>
                  <a:off x="3352800" y="40414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9571C4D3-F73A-3549-B1DD-429C07C2E043}"/>
                    </a:ext>
                  </a:extLst>
                </p:cNvPr>
                <p:cNvSpPr/>
                <p:nvPr/>
              </p:nvSpPr>
              <p:spPr>
                <a:xfrm>
                  <a:off x="3505200" y="4193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9D1B7714-27C9-AF45-A0B1-852E12095E09}"/>
                  </a:ext>
                </a:extLst>
              </p:cNvPr>
              <p:cNvGrpSpPr/>
              <p:nvPr/>
            </p:nvGrpSpPr>
            <p:grpSpPr>
              <a:xfrm>
                <a:off x="5444139" y="1980394"/>
                <a:ext cx="2669822" cy="2647245"/>
                <a:chOff x="1219200" y="1907822"/>
                <a:chExt cx="2669822" cy="2647245"/>
              </a:xfrm>
              <a:grpFill/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632B4792-2E03-464E-9F49-8C9156877FED}"/>
                    </a:ext>
                  </a:extLst>
                </p:cNvPr>
                <p:cNvSpPr/>
                <p:nvPr/>
              </p:nvSpPr>
              <p:spPr>
                <a:xfrm>
                  <a:off x="1219200" y="1907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12743089-9AED-5447-82D5-8E71A9C880D5}"/>
                    </a:ext>
                  </a:extLst>
                </p:cNvPr>
                <p:cNvSpPr/>
                <p:nvPr/>
              </p:nvSpPr>
              <p:spPr>
                <a:xfrm>
                  <a:off x="1371600" y="20602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AB78E107-7CC1-A149-AD2C-046DD676703E}"/>
                    </a:ext>
                  </a:extLst>
                </p:cNvPr>
                <p:cNvSpPr/>
                <p:nvPr/>
              </p:nvSpPr>
              <p:spPr>
                <a:xfrm>
                  <a:off x="1524000" y="22126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64759BC5-4F4E-774C-AC97-DF85EF2E9191}"/>
                    </a:ext>
                  </a:extLst>
                </p:cNvPr>
                <p:cNvSpPr/>
                <p:nvPr/>
              </p:nvSpPr>
              <p:spPr>
                <a:xfrm>
                  <a:off x="1676400" y="23650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838BFE09-BE44-D54A-A7B7-6EDEAC2C723A}"/>
                    </a:ext>
                  </a:extLst>
                </p:cNvPr>
                <p:cNvSpPr/>
                <p:nvPr/>
              </p:nvSpPr>
              <p:spPr>
                <a:xfrm>
                  <a:off x="1828800" y="25174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BB1DE02A-4FC9-BB4D-9FBA-302830E79EE0}"/>
                    </a:ext>
                  </a:extLst>
                </p:cNvPr>
                <p:cNvSpPr/>
                <p:nvPr/>
              </p:nvSpPr>
              <p:spPr>
                <a:xfrm>
                  <a:off x="1981200" y="2669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391762B6-86AC-A143-9D52-F004EC89C645}"/>
                    </a:ext>
                  </a:extLst>
                </p:cNvPr>
                <p:cNvSpPr/>
                <p:nvPr/>
              </p:nvSpPr>
              <p:spPr>
                <a:xfrm>
                  <a:off x="2133600" y="28222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475C2791-5635-D146-AD70-15834EC88275}"/>
                    </a:ext>
                  </a:extLst>
                </p:cNvPr>
                <p:cNvSpPr/>
                <p:nvPr/>
              </p:nvSpPr>
              <p:spPr>
                <a:xfrm>
                  <a:off x="2286000" y="29746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A03F4FB7-22DC-E040-AD53-4DDF79979693}"/>
                    </a:ext>
                  </a:extLst>
                </p:cNvPr>
                <p:cNvSpPr/>
                <p:nvPr/>
              </p:nvSpPr>
              <p:spPr>
                <a:xfrm>
                  <a:off x="2438400" y="31270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A4BCF44F-C336-DA44-955C-440839AD8954}"/>
                    </a:ext>
                  </a:extLst>
                </p:cNvPr>
                <p:cNvSpPr/>
                <p:nvPr/>
              </p:nvSpPr>
              <p:spPr>
                <a:xfrm>
                  <a:off x="2590800" y="32794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2CA433E5-0A2E-6C46-872A-AC2912BBCCA3}"/>
                    </a:ext>
                  </a:extLst>
                </p:cNvPr>
                <p:cNvSpPr/>
                <p:nvPr/>
              </p:nvSpPr>
              <p:spPr>
                <a:xfrm>
                  <a:off x="2743200" y="3431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C8968AA0-BFA0-7541-BFC3-2308DFE6DA62}"/>
                    </a:ext>
                  </a:extLst>
                </p:cNvPr>
                <p:cNvSpPr/>
                <p:nvPr/>
              </p:nvSpPr>
              <p:spPr>
                <a:xfrm>
                  <a:off x="2895600" y="35842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E8185AAC-5F3A-3A4B-9649-B9C72B3FA4D2}"/>
                    </a:ext>
                  </a:extLst>
                </p:cNvPr>
                <p:cNvSpPr/>
                <p:nvPr/>
              </p:nvSpPr>
              <p:spPr>
                <a:xfrm>
                  <a:off x="3048000" y="37366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4352D019-90EF-1949-A613-AAA79FB4DE62}"/>
                    </a:ext>
                  </a:extLst>
                </p:cNvPr>
                <p:cNvSpPr/>
                <p:nvPr/>
              </p:nvSpPr>
              <p:spPr>
                <a:xfrm>
                  <a:off x="3200400" y="38890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06455933-61D8-2943-9E87-3BA48BC08BBC}"/>
                    </a:ext>
                  </a:extLst>
                </p:cNvPr>
                <p:cNvSpPr/>
                <p:nvPr/>
              </p:nvSpPr>
              <p:spPr>
                <a:xfrm>
                  <a:off x="3352800" y="40414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B79FE7D0-E968-B94B-BDAA-90E87C5159D9}"/>
                    </a:ext>
                  </a:extLst>
                </p:cNvPr>
                <p:cNvSpPr/>
                <p:nvPr/>
              </p:nvSpPr>
              <p:spPr>
                <a:xfrm>
                  <a:off x="3505200" y="4193822"/>
                  <a:ext cx="383822" cy="36124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632D8F66-BE02-2146-A1AE-8FD8737E9D1B}"/>
                </a:ext>
              </a:extLst>
            </p:cNvPr>
            <p:cNvSpPr txBox="1"/>
            <p:nvPr/>
          </p:nvSpPr>
          <p:spPr>
            <a:xfrm>
              <a:off x="3128308" y="3062438"/>
              <a:ext cx="255069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96 racks = 16 rows of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732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01B60-B17A-D84E-B131-FEC671563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Corpus of System Logs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E7AFC7-437A-8E44-98AC-9BFE09ED1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9AE5AE-8CFC-C845-BE91-451B49F31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5987" y="1441700"/>
            <a:ext cx="7543800" cy="4401316"/>
          </a:xfrm>
        </p:spPr>
        <p:txBody>
          <a:bodyPr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Resource Management Logs (2014-16)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captures the operational state of compute nodes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does not explicitly record administrative time (e.g., scheduled downtime); we use heuristics to identify changes in administrative state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Memory Error Logs (2011-16)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details about correctable errors are written to the system log using the x86 Machine Check Architecture (MCA)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details about uncorrectable are extracted after the node is rebooted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Kernel Panic Logs (2014-16)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when the kernel is unable to continue operation, it writes information about the failure to the system log and forces a reboot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Hardware Inventory Logs (2011-16)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captures the hardware configuration of each compute node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provides enough detail to track per-manufacturer device reliability, but lacks sufficient detail to track the movement of individual DIMMs</a:t>
            </a:r>
          </a:p>
        </p:txBody>
      </p:sp>
    </p:spTree>
    <p:extLst>
      <p:ext uri="{BB962C8B-B14F-4D97-AF65-F5344CB8AC3E}">
        <p14:creationId xmlns:p14="http://schemas.microsoft.com/office/powerpoint/2010/main" val="3175183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6FCB-7A24-E74F-B1AA-5AE372BAA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About Data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BB47AF-A132-514D-AD2E-EBAA031ED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DC03E-6E7D-2147-A49B-AFF925168F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5987" y="1441700"/>
            <a:ext cx="7543800" cy="4697843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All of the data in this presentation is presented in terms of </a:t>
            </a:r>
            <a:r>
              <a:rPr lang="en-US" sz="1800" i="1" dirty="0"/>
              <a:t>faults </a:t>
            </a:r>
            <a:r>
              <a:rPr lang="en-US" sz="1800" dirty="0"/>
              <a:t>rather than </a:t>
            </a:r>
            <a:r>
              <a:rPr lang="en-US" sz="1800" i="1" dirty="0"/>
              <a:t>errors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i="1" dirty="0"/>
              <a:t>fault</a:t>
            </a:r>
            <a:r>
              <a:rPr lang="en-US" sz="1400" dirty="0"/>
              <a:t> represents the underlying cause of the malfunction</a:t>
            </a:r>
            <a:endParaRPr lang="en-US" sz="1400" i="1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i="1" dirty="0"/>
              <a:t>error</a:t>
            </a:r>
            <a:r>
              <a:rPr lang="en-US" sz="1400" dirty="0"/>
              <a:t> represents each time the malfunction occurs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cap="small" dirty="0"/>
              <a:t>example: </a:t>
            </a:r>
            <a:r>
              <a:rPr lang="en-US" sz="1400" dirty="0"/>
              <a:t>a stuck-bit </a:t>
            </a:r>
            <a:r>
              <a:rPr lang="en-US" sz="1400" i="1" dirty="0"/>
              <a:t>fault </a:t>
            </a:r>
            <a:r>
              <a:rPr lang="en-US" sz="1400" dirty="0"/>
              <a:t>results an </a:t>
            </a:r>
            <a:r>
              <a:rPr lang="en-US" sz="1400" i="1" dirty="0"/>
              <a:t>error </a:t>
            </a:r>
            <a:r>
              <a:rPr lang="en-US" sz="1400" dirty="0"/>
              <a:t>each time that a memory location is accessed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400" cap="small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Some of the data in this presentation is (intentionally) obfuscated</a:t>
            </a:r>
          </a:p>
          <a:p>
            <a:pPr lvl="2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some detailed results would reveal proprietary information</a:t>
            </a:r>
          </a:p>
          <a:p>
            <a:pPr marL="407988"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information </a:t>
            </a:r>
          </a:p>
          <a:p>
            <a:pPr marL="407988" lvl="2" indent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/>
          </a:p>
          <a:p>
            <a:pPr marL="403225" lvl="2" indent="-11588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the identity of DRAM manufacturers are anonymized</a:t>
            </a:r>
          </a:p>
          <a:p>
            <a:pPr lvl="2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2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units are omitted from figures that would otherwise</a:t>
            </a:r>
          </a:p>
          <a:p>
            <a:pPr marL="407988" lvl="2" indent="0">
              <a:spcBef>
                <a:spcPts val="0"/>
              </a:spcBef>
              <a:buNone/>
            </a:pPr>
            <a:r>
              <a:rPr lang="en-US" sz="1400" dirty="0"/>
              <a:t>reveal the uncorrectable memory error rate</a:t>
            </a:r>
          </a:p>
          <a:p>
            <a:pPr marL="296863" lvl="2" indent="-285750">
              <a:spcBef>
                <a:spcPts val="0"/>
              </a:spcBef>
            </a:pPr>
            <a:endParaRPr lang="en-US" sz="1400" dirty="0"/>
          </a:p>
          <a:p>
            <a:pPr marL="342900" lvl="3" indent="-2016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Nomenclature note</a:t>
            </a:r>
          </a:p>
          <a:p>
            <a:pPr marL="480050" lvl="4" indent="-20161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“</a:t>
            </a:r>
            <a:r>
              <a:rPr lang="en-US" sz="1400" i="1" dirty="0"/>
              <a:t>correctable fault”</a:t>
            </a:r>
            <a:r>
              <a:rPr lang="en-US" sz="1400" dirty="0"/>
              <a:t> means a fault that results in</a:t>
            </a:r>
          </a:p>
          <a:p>
            <a:pPr marL="520700" lvl="4" indent="0">
              <a:spcBef>
                <a:spcPts val="0"/>
              </a:spcBef>
              <a:buNone/>
            </a:pPr>
            <a:r>
              <a:rPr lang="en-US" sz="1400" dirty="0"/>
              <a:t>correctable errors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A9753-2DBB-AF42-9A1F-3C67BC325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777" y="3833021"/>
            <a:ext cx="3629723" cy="241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4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AA66C-B1D2-614A-8F52-E54793938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Usage by Manufacturer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FAC7FE-BADD-6A42-8B77-F6031C3F3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E1F537-F1D9-BF45-A926-BFF9522F0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49" y="1293114"/>
            <a:ext cx="4711252" cy="3525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5BDEE4-2B75-5342-B109-31D0141C5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498" y="1569716"/>
            <a:ext cx="3823462" cy="28613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476DC9-5840-B945-858B-09D6BC6BF657}"/>
              </a:ext>
            </a:extLst>
          </p:cNvPr>
          <p:cNvSpPr/>
          <p:nvPr/>
        </p:nvSpPr>
        <p:spPr>
          <a:xfrm>
            <a:off x="969264" y="1490472"/>
            <a:ext cx="3438144" cy="146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64AD50-922D-BE41-9FD3-2E8D647DA0F8}"/>
              </a:ext>
            </a:extLst>
          </p:cNvPr>
          <p:cNvSpPr/>
          <p:nvPr/>
        </p:nvSpPr>
        <p:spPr>
          <a:xfrm>
            <a:off x="1277112" y="1761744"/>
            <a:ext cx="2609088" cy="149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05B358-F32C-CD4E-ABD5-CAE0419ED7B7}"/>
              </a:ext>
            </a:extLst>
          </p:cNvPr>
          <p:cNvSpPr/>
          <p:nvPr/>
        </p:nvSpPr>
        <p:spPr>
          <a:xfrm>
            <a:off x="2450592" y="2119159"/>
            <a:ext cx="256032" cy="249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4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CB957-6DAA-6648-86A4-43930B596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Usage by Year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EE02B8-9208-DF45-A3E4-A0816030B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8EEC46-4321-5D4F-B0FD-6273EAD8B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146" y="1128522"/>
            <a:ext cx="5028933" cy="37635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FF66AD-8EDD-CC44-A119-FB260B9BEE66}"/>
              </a:ext>
            </a:extLst>
          </p:cNvPr>
          <p:cNvSpPr/>
          <p:nvPr/>
        </p:nvSpPr>
        <p:spPr>
          <a:xfrm>
            <a:off x="4239491" y="1128522"/>
            <a:ext cx="2054431" cy="40609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70% of total usage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FEE5E6-FA7E-684A-9F4C-56B7ECF94EF2}"/>
              </a:ext>
            </a:extLst>
          </p:cNvPr>
          <p:cNvSpPr/>
          <p:nvPr/>
        </p:nvSpPr>
        <p:spPr>
          <a:xfrm>
            <a:off x="6291942" y="1126547"/>
            <a:ext cx="785751" cy="49061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1.5% of total usage</a:t>
            </a:r>
          </a:p>
        </p:txBody>
      </p:sp>
    </p:spTree>
    <p:extLst>
      <p:ext uri="{BB962C8B-B14F-4D97-AF65-F5344CB8AC3E}">
        <p14:creationId xmlns:p14="http://schemas.microsoft.com/office/powerpoint/2010/main" val="99315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CA3C1-77CA-804B-999F-9234B02EBF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Detectable, Uncorrectable Errors (DUEs) in Memory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948D71-DAE5-6C46-A2E8-BD312A6EEC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D5C9F-B9E5-3A43-BD7C-4AB44D19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135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334DC-EBD7-8F48-8B31-608FFC625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Root Cause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4A568B-47A2-2344-9435-A022BC4B4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8FCCF5-BE45-F040-981C-D57B3992A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650" y="1238250"/>
            <a:ext cx="5854700" cy="4381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28BECB-3CFC-5B44-B71E-6D6B99B96C53}"/>
              </a:ext>
            </a:extLst>
          </p:cNvPr>
          <p:cNvSpPr/>
          <p:nvPr/>
        </p:nvSpPr>
        <p:spPr>
          <a:xfrm>
            <a:off x="3239983" y="1589684"/>
            <a:ext cx="1189513" cy="4053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417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Sandia2018_4x3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dia2018" id="{0FFEE870-C493-D14B-ABEE-ECDD0A28A84D}" vid="{651A9348-1C84-5A4F-98B3-A94AD4D118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Sandia2018</Template>
  <TotalTime>12841</TotalTime>
  <Words>1030</Words>
  <Application>Microsoft Macintosh PowerPoint</Application>
  <PresentationFormat>On-screen Show (4:3)</PresentationFormat>
  <Paragraphs>200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 Math</vt:lpstr>
      <vt:lpstr>Courier</vt:lpstr>
      <vt:lpstr>Garamond</vt:lpstr>
      <vt:lpstr>Gill Sans MT</vt:lpstr>
      <vt:lpstr>Trebuchet MS</vt:lpstr>
      <vt:lpstr>Sandia2018_4x3</vt:lpstr>
      <vt:lpstr>Lessons learned from memory errors observed over the lifetime of Cielo</vt:lpstr>
      <vt:lpstr>Overview of Cielo (2011-2016) </vt:lpstr>
      <vt:lpstr>Cielo’s Node Layout</vt:lpstr>
      <vt:lpstr>Corpus of System Logs</vt:lpstr>
      <vt:lpstr>Notes About Data Presentation</vt:lpstr>
      <vt:lpstr>DRAM Usage by Manufacturer</vt:lpstr>
      <vt:lpstr>DRAM Usage by Year</vt:lpstr>
      <vt:lpstr>Detectable, Uncorrectable Errors (DUEs) in Memory</vt:lpstr>
      <vt:lpstr>Root Cause Analysis</vt:lpstr>
      <vt:lpstr>Independence of Uncorrectable Memory Faults</vt:lpstr>
      <vt:lpstr>Distribution Fitting : Q-Q Plots</vt:lpstr>
      <vt:lpstr>Distribution Fitting : Cumulative Distribution</vt:lpstr>
      <vt:lpstr>Distribution Fitting : Bayesian Information Criteria (BIC) </vt:lpstr>
      <vt:lpstr>Cielo’s Memory Reliability over Time</vt:lpstr>
      <vt:lpstr>No Evidence of Decreasing Memory Reliability</vt:lpstr>
      <vt:lpstr>Two Spikes in Uncorrectable DRAM Errors Account for Variation</vt:lpstr>
      <vt:lpstr>Rate of Correctable DRAM Errors May Have Been Decreasing</vt:lpstr>
      <vt:lpstr>Relationship between Correctable and Uncorrectable Faults</vt:lpstr>
      <vt:lpstr>Correctable Faults Do Not Foretell Uncorrectable Faults</vt:lpstr>
      <vt:lpstr>Correctable Faults Do Not Foretell Uncorrectable Faults (cont’d)</vt:lpstr>
      <vt:lpstr>Correctable Faults Do Not Foretell Uncorrectable Faults (cont’d)</vt:lpstr>
      <vt:lpstr>Implications for the Future of Checkpoint/Restart</vt:lpstr>
      <vt:lpstr>Implications for Future Systems</vt:lpstr>
      <vt:lpstr>Implications for Future Systems (cont’d)</vt:lpstr>
      <vt:lpstr>Conclusion / Lessons Learned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122</cp:revision>
  <dcterms:created xsi:type="dcterms:W3CDTF">2017-10-14T01:15:26Z</dcterms:created>
  <dcterms:modified xsi:type="dcterms:W3CDTF">2018-10-31T22:39:03Z</dcterms:modified>
</cp:coreProperties>
</file>